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45" d="100"/>
          <a:sy n="45" d="100"/>
        </p:scale>
        <p:origin x="72" y="1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197600" y="4679576"/>
            <a:ext cx="5384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Company/Organization</a:t>
            </a:r>
          </a:p>
          <a:p>
            <a:pPr lvl="0"/>
            <a:endParaRPr lang="en-US" dirty="0" smtClean="0"/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GOMACTech-2022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039" y="106963"/>
            <a:ext cx="2192657" cy="217903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[Intentionally Left Blank]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9624" y="10923"/>
            <a:ext cx="669895" cy="6657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2022 </a:t>
            </a:r>
            <a:r>
              <a:rPr lang="en-US" sz="1000" dirty="0" err="1" smtClean="0"/>
              <a:t>GOMACTech</a:t>
            </a:r>
            <a:r>
              <a:rPr lang="en-US" sz="1000" baseline="0" dirty="0" smtClean="0"/>
              <a:t>  |  &lt;Date of Presentation e.g. 21 MAR 2022&gt;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60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correct distribution statement</a:t>
            </a:r>
          </a:p>
          <a:p>
            <a:pPr lvl="1"/>
            <a:r>
              <a:rPr lang="en-US" dirty="0"/>
              <a:t>Examples:  </a:t>
            </a:r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A.  Approved for public release: distribution is unlimited. Approval ID: &lt;XXXX-2022-XXXX&gt;.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	OR</a:t>
            </a:r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C.   Distribution authorized to U.S. Government agencies and their contractors &lt;reason&gt; &lt;date of determination&gt;. Other requests for this document shall be referred to &lt;controlling DoD office&gt;.</a:t>
            </a:r>
            <a:endParaRPr lang="en-US" dirty="0"/>
          </a:p>
          <a:p>
            <a:r>
              <a:rPr lang="en-US" dirty="0"/>
              <a:t>Please be sure that the year on the title slide and slide master reflect the year of GOMAC the presentation will be given. (e.g. </a:t>
            </a:r>
            <a:r>
              <a:rPr lang="en-US" dirty="0" smtClean="0"/>
              <a:t>2022)</a:t>
            </a:r>
            <a:endParaRPr lang="en-US" dirty="0"/>
          </a:p>
          <a:p>
            <a:pPr lvl="1"/>
            <a:r>
              <a:rPr lang="en-US" dirty="0"/>
              <a:t>In MSPPT </a:t>
            </a:r>
            <a:r>
              <a:rPr lang="en-US" dirty="0" smtClean="0"/>
              <a:t>2016, </a:t>
            </a:r>
            <a:r>
              <a:rPr lang="en-US" dirty="0"/>
              <a:t>click on the ‘View’ ribbon tab then the ‘Slide Master’ button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9409</TotalTime>
  <Words>113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PATEL, VIPUL J CIV USAF AFMC AFRL/RYDT</cp:lastModifiedBy>
  <cp:revision>15</cp:revision>
  <dcterms:created xsi:type="dcterms:W3CDTF">2015-11-19T17:43:58Z</dcterms:created>
  <dcterms:modified xsi:type="dcterms:W3CDTF">2021-08-12T14:08:33Z</dcterms:modified>
</cp:coreProperties>
</file>