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651" autoAdjust="0"/>
    <p:restoredTop sz="88930" autoAdjust="0"/>
  </p:normalViewPr>
  <p:slideViewPr>
    <p:cSldViewPr>
      <p:cViewPr varScale="1">
        <p:scale>
          <a:sx n="45" d="100"/>
          <a:sy n="45" d="100"/>
        </p:scale>
        <p:origin x="72" y="168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11FA28-4ABF-468A-A77C-6499CDC2F1AF}" type="datetimeFigureOut">
              <a:rPr lang="en-US" smtClean="0"/>
              <a:t>8/12/2021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E4A84A-AEDB-4C19-93CE-6410AF829C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2464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Box 2"/>
          <p:cNvSpPr txBox="1">
            <a:spLocks noChangeArrowheads="1"/>
          </p:cNvSpPr>
          <p:nvPr userDrawn="1"/>
        </p:nvSpPr>
        <p:spPr bwMode="auto">
          <a:xfrm>
            <a:off x="6400800" y="3124200"/>
            <a:ext cx="5384800" cy="11430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r">
              <a:spcBef>
                <a:spcPct val="0"/>
              </a:spcBef>
              <a:buFontTx/>
              <a:buNone/>
              <a:defRPr/>
            </a:pPr>
            <a:endParaRPr lang="en-US" sz="2000" b="1" i="0" dirty="0">
              <a:effectLst/>
              <a:latin typeface="Arial" pitchFamily="34" charset="0"/>
            </a:endParaRPr>
          </a:p>
        </p:txBody>
      </p:sp>
      <p:sp>
        <p:nvSpPr>
          <p:cNvPr id="13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1016000" y="2286000"/>
            <a:ext cx="10160000" cy="1676400"/>
          </a:xfrm>
          <a:prstGeom prst="rect">
            <a:avLst/>
          </a:prstGeom>
        </p:spPr>
        <p:txBody>
          <a:bodyPr anchor="ctr" anchorCtr="0"/>
          <a:lstStyle>
            <a:lvl1pPr algn="ctr">
              <a:buNone/>
              <a:defRPr sz="2800" b="1">
                <a:latin typeface="Arial Narrow" panose="020B0606020202030204" pitchFamily="34" charset="0"/>
                <a:cs typeface="Arial" pitchFamily="34" charset="0"/>
              </a:defRPr>
            </a:lvl1pPr>
            <a:lvl2pPr>
              <a:defRPr sz="2400" b="1">
                <a:latin typeface="Arial" pitchFamily="34" charset="0"/>
                <a:cs typeface="Arial" pitchFamily="34" charset="0"/>
              </a:defRPr>
            </a:lvl2pPr>
            <a:lvl3pPr>
              <a:defRPr sz="2000" b="1">
                <a:latin typeface="Arial" pitchFamily="34" charset="0"/>
                <a:cs typeface="Arial" pitchFamily="34" charset="0"/>
              </a:defRPr>
            </a:lvl3pPr>
            <a:lvl4pPr>
              <a:defRPr sz="1800" b="1">
                <a:latin typeface="Arial" pitchFamily="34" charset="0"/>
                <a:cs typeface="Arial" pitchFamily="34" charset="0"/>
              </a:defRPr>
            </a:lvl4pPr>
            <a:lvl5pPr>
              <a:defRPr sz="1600" b="1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Briefing Title</a:t>
            </a:r>
          </a:p>
        </p:txBody>
      </p:sp>
      <p:sp>
        <p:nvSpPr>
          <p:cNvPr id="14" name="Content Placeholder 3"/>
          <p:cNvSpPr>
            <a:spLocks noGrp="1"/>
          </p:cNvSpPr>
          <p:nvPr>
            <p:ph sz="half" idx="10" hasCustomPrompt="1"/>
          </p:nvPr>
        </p:nvSpPr>
        <p:spPr>
          <a:xfrm>
            <a:off x="1016000" y="3962400"/>
            <a:ext cx="10160000" cy="533400"/>
          </a:xfrm>
          <a:prstGeom prst="rect">
            <a:avLst/>
          </a:prstGeom>
        </p:spPr>
        <p:txBody>
          <a:bodyPr anchor="ctr" anchorCtr="0"/>
          <a:lstStyle>
            <a:lvl1pPr algn="ctr">
              <a:buNone/>
              <a:defRPr sz="2000" b="1">
                <a:latin typeface="Arial Narrow" panose="020B0606020202030204" pitchFamily="34" charset="0"/>
                <a:cs typeface="Arial" pitchFamily="34" charset="0"/>
              </a:defRPr>
            </a:lvl1pPr>
            <a:lvl2pPr>
              <a:defRPr sz="2400" b="1">
                <a:latin typeface="Arial" pitchFamily="34" charset="0"/>
                <a:cs typeface="Arial" pitchFamily="34" charset="0"/>
              </a:defRPr>
            </a:lvl2pPr>
            <a:lvl3pPr>
              <a:defRPr sz="2000" b="1">
                <a:latin typeface="Arial" pitchFamily="34" charset="0"/>
                <a:cs typeface="Arial" pitchFamily="34" charset="0"/>
              </a:defRPr>
            </a:lvl3pPr>
            <a:lvl4pPr>
              <a:defRPr sz="1800" b="1">
                <a:latin typeface="Arial" pitchFamily="34" charset="0"/>
                <a:cs typeface="Arial" pitchFamily="34" charset="0"/>
              </a:defRPr>
            </a:lvl4pPr>
            <a:lvl5pPr>
              <a:defRPr sz="1600" b="1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Date: DD MMM YYYY</a:t>
            </a:r>
          </a:p>
        </p:txBody>
      </p:sp>
      <p:sp>
        <p:nvSpPr>
          <p:cNvPr id="15" name="Content Placeholder 3"/>
          <p:cNvSpPr>
            <a:spLocks noGrp="1"/>
          </p:cNvSpPr>
          <p:nvPr>
            <p:ph sz="half" idx="11" hasCustomPrompt="1"/>
          </p:nvPr>
        </p:nvSpPr>
        <p:spPr>
          <a:xfrm>
            <a:off x="6197600" y="4679576"/>
            <a:ext cx="5384800" cy="1676400"/>
          </a:xfrm>
          <a:prstGeom prst="rect">
            <a:avLst/>
          </a:prstGeom>
        </p:spPr>
        <p:txBody>
          <a:bodyPr anchor="ctr" anchorCtr="0"/>
          <a:lstStyle>
            <a:lvl1pPr algn="r">
              <a:buNone/>
              <a:defRPr sz="2000" b="1">
                <a:latin typeface="Arial Narrow" panose="020B0606020202030204" pitchFamily="34" charset="0"/>
                <a:cs typeface="Arial" pitchFamily="34" charset="0"/>
              </a:defRPr>
            </a:lvl1pPr>
            <a:lvl2pPr>
              <a:defRPr sz="2400" b="1">
                <a:latin typeface="Arial" pitchFamily="34" charset="0"/>
                <a:cs typeface="Arial" pitchFamily="34" charset="0"/>
              </a:defRPr>
            </a:lvl2pPr>
            <a:lvl3pPr>
              <a:defRPr sz="2000" b="1">
                <a:latin typeface="Arial" pitchFamily="34" charset="0"/>
                <a:cs typeface="Arial" pitchFamily="34" charset="0"/>
              </a:defRPr>
            </a:lvl3pPr>
            <a:lvl4pPr>
              <a:defRPr sz="1800" b="1">
                <a:latin typeface="Arial" pitchFamily="34" charset="0"/>
                <a:cs typeface="Arial" pitchFamily="34" charset="0"/>
              </a:defRPr>
            </a:lvl4pPr>
            <a:lvl5pPr>
              <a:defRPr sz="1600" b="1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Presenter’s Name</a:t>
            </a:r>
            <a:br>
              <a:rPr lang="en-US" dirty="0" smtClean="0"/>
            </a:br>
            <a:r>
              <a:rPr lang="en-US" dirty="0" smtClean="0"/>
              <a:t>Company/Organization</a:t>
            </a:r>
          </a:p>
          <a:p>
            <a:pPr lvl="0"/>
            <a:endParaRPr lang="en-US" dirty="0" smtClean="0"/>
          </a:p>
        </p:txBody>
      </p:sp>
      <p:sp>
        <p:nvSpPr>
          <p:cNvPr id="18" name="Text Box 5"/>
          <p:cNvSpPr txBox="1">
            <a:spLocks noChangeArrowheads="1"/>
          </p:cNvSpPr>
          <p:nvPr userDrawn="1"/>
        </p:nvSpPr>
        <p:spPr bwMode="auto">
          <a:xfrm>
            <a:off x="2255574" y="6477000"/>
            <a:ext cx="7680853" cy="230832"/>
          </a:xfrm>
          <a:prstGeom prst="rect">
            <a:avLst/>
          </a:prstGeom>
          <a:noFill/>
          <a:ln w="38100" cmpd="dbl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900" b="1" dirty="0" smtClean="0">
                <a:solidFill>
                  <a:schemeClr val="tx1"/>
                </a:solidFill>
                <a:latin typeface="Arial Narrow" panose="020B0606020202030204" pitchFamily="34" charset="0"/>
                <a:cs typeface="Arial" pitchFamily="34" charset="0"/>
              </a:rPr>
              <a:t>Distribution Statement</a:t>
            </a:r>
            <a:endParaRPr lang="en-US" sz="900" dirty="0" smtClean="0">
              <a:solidFill>
                <a:schemeClr val="tx1"/>
              </a:solidFill>
              <a:latin typeface="Arial Narrow" panose="020B0606020202030204" pitchFamily="34" charset="0"/>
              <a:cs typeface="Arial" pitchFamily="34" charset="0"/>
            </a:endParaRPr>
          </a:p>
        </p:txBody>
      </p:sp>
      <p:sp>
        <p:nvSpPr>
          <p:cNvPr id="19" name="Rectangle 18"/>
          <p:cNvSpPr>
            <a:spLocks noChangeArrowheads="1"/>
          </p:cNvSpPr>
          <p:nvPr userDrawn="1"/>
        </p:nvSpPr>
        <p:spPr bwMode="auto">
          <a:xfrm>
            <a:off x="1957492" y="727502"/>
            <a:ext cx="827701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sz="4800" b="1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GOMACTech-2022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93039" y="106963"/>
            <a:ext cx="2192657" cy="2179038"/>
          </a:xfrm>
          <a:prstGeom prst="rect">
            <a:avLst/>
          </a:prstGeom>
        </p:spPr>
      </p:pic>
      <p:sp>
        <p:nvSpPr>
          <p:cNvPr id="10" name="Rectangle 9"/>
          <p:cNvSpPr/>
          <p:nvPr userDrawn="1"/>
        </p:nvSpPr>
        <p:spPr>
          <a:xfrm>
            <a:off x="166145" y="5751493"/>
            <a:ext cx="1556580" cy="95410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b="0" cap="none" spc="0" dirty="0" smtClean="0">
                <a:ln w="0"/>
                <a:gradFill>
                  <a:gsLst>
                    <a:gs pos="21000">
                      <a:srgbClr val="53575C"/>
                    </a:gs>
                    <a:gs pos="88000">
                      <a:srgbClr val="C5C7CA"/>
                    </a:gs>
                  </a:gsLst>
                  <a:lin ang="5400000"/>
                </a:gradFill>
                <a:effectLst/>
              </a:rPr>
              <a:t>Company</a:t>
            </a:r>
          </a:p>
          <a:p>
            <a:pPr algn="ctr"/>
            <a:r>
              <a:rPr lang="en-US" sz="2800" b="0" cap="none" spc="0" dirty="0" smtClean="0">
                <a:ln w="0"/>
                <a:gradFill>
                  <a:gsLst>
                    <a:gs pos="21000">
                      <a:srgbClr val="53575C"/>
                    </a:gs>
                    <a:gs pos="88000">
                      <a:srgbClr val="C5C7CA"/>
                    </a:gs>
                  </a:gsLst>
                  <a:lin ang="5400000"/>
                </a:gradFill>
                <a:effectLst/>
              </a:rPr>
              <a:t>Logo</a:t>
            </a:r>
            <a:endParaRPr lang="en-US" sz="2800" b="0" cap="none" spc="0" dirty="0">
              <a:ln w="0"/>
              <a:gradFill>
                <a:gsLst>
                  <a:gs pos="21000">
                    <a:srgbClr val="53575C"/>
                  </a:gs>
                  <a:gs pos="88000">
                    <a:srgbClr val="C5C7CA"/>
                  </a:gs>
                </a:gsLst>
                <a:lin ang="5400000"/>
              </a:gra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1552416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_Slide_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609600" y="2895601"/>
            <a:ext cx="10972800" cy="1079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11330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91440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914401"/>
            <a:ext cx="6815667" cy="548639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2076451"/>
            <a:ext cx="4011084" cy="43243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346927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5102225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914400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668963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201541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04861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40600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47295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914401"/>
            <a:ext cx="5384800" cy="5486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914401"/>
            <a:ext cx="5384800" cy="5486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80921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914400"/>
            <a:ext cx="5384800" cy="2667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914399"/>
            <a:ext cx="5384800" cy="266699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sz="half" idx="10"/>
          </p:nvPr>
        </p:nvSpPr>
        <p:spPr>
          <a:xfrm>
            <a:off x="609600" y="3733800"/>
            <a:ext cx="5384800" cy="26670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Content Placeholder 3"/>
          <p:cNvSpPr>
            <a:spLocks noGrp="1"/>
          </p:cNvSpPr>
          <p:nvPr>
            <p:ph sz="half" idx="11"/>
          </p:nvPr>
        </p:nvSpPr>
        <p:spPr>
          <a:xfrm>
            <a:off x="6197600" y="3733799"/>
            <a:ext cx="5384800" cy="266700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27921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3733800"/>
            <a:ext cx="10972800" cy="2667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914400"/>
            <a:ext cx="10972800" cy="2667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95628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914400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1554163"/>
            <a:ext cx="5386917" cy="484663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914400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1554163"/>
            <a:ext cx="5389033" cy="484663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39656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88726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 hasCustomPrompt="1"/>
          </p:nvPr>
        </p:nvSpPr>
        <p:spPr>
          <a:xfrm>
            <a:off x="609600" y="2895600"/>
            <a:ext cx="10972800" cy="1143000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2000" b="1" baseline="0">
                <a:latin typeface="Arial Narrow" panose="020B0606020202030204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[Intentionally Left Blank]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81328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1"/>
            <a:ext cx="10058400" cy="6857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914400"/>
            <a:ext cx="10972800" cy="546873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6" name="Text Box 5"/>
          <p:cNvSpPr txBox="1">
            <a:spLocks noChangeArrowheads="1"/>
          </p:cNvSpPr>
          <p:nvPr userDrawn="1"/>
        </p:nvSpPr>
        <p:spPr bwMode="auto">
          <a:xfrm>
            <a:off x="2255574" y="6477000"/>
            <a:ext cx="7680853" cy="230832"/>
          </a:xfrm>
          <a:prstGeom prst="rect">
            <a:avLst/>
          </a:prstGeom>
          <a:noFill/>
          <a:ln w="38100" cmpd="dbl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900" b="1" dirty="0" smtClean="0">
                <a:solidFill>
                  <a:schemeClr val="tx1"/>
                </a:solidFill>
                <a:latin typeface="Arial Narrow" panose="020B0606020202030204" pitchFamily="34" charset="0"/>
                <a:cs typeface="Arial" pitchFamily="34" charset="0"/>
              </a:rPr>
              <a:t>Distribution Statement</a:t>
            </a:r>
            <a:endParaRPr lang="en-US" sz="900" dirty="0" smtClean="0">
              <a:solidFill>
                <a:schemeClr val="tx1"/>
              </a:solidFill>
              <a:latin typeface="Arial Narrow" panose="020B0606020202030204" pitchFamily="34" charset="0"/>
              <a:cs typeface="Arial" pitchFamily="34" charset="0"/>
            </a:endParaRPr>
          </a:p>
        </p:txBody>
      </p:sp>
      <p:sp>
        <p:nvSpPr>
          <p:cNvPr id="18" name="Text Box 49"/>
          <p:cNvSpPr txBox="1">
            <a:spLocks noChangeArrowheads="1"/>
          </p:cNvSpPr>
          <p:nvPr userDrawn="1"/>
        </p:nvSpPr>
        <p:spPr bwMode="auto">
          <a:xfrm>
            <a:off x="9753600" y="6550224"/>
            <a:ext cx="2438400" cy="30777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 anchor="ctr">
            <a:spAutoFit/>
          </a:bodyPr>
          <a:lstStyle/>
          <a:p>
            <a:pPr algn="r">
              <a:spcBef>
                <a:spcPct val="50000"/>
              </a:spcBef>
            </a:pPr>
            <a:fld id="{FECCACFC-A1DF-4E05-81FF-9C3E99D1E2C5}" type="slidenum">
              <a:rPr lang="en-US" sz="1400" b="0">
                <a:latin typeface="Arial Narrow" panose="020B0606020202030204" pitchFamily="34" charset="0"/>
                <a:cs typeface="Arial" pitchFamily="34" charset="0"/>
              </a:rPr>
              <a:pPr algn="r">
                <a:spcBef>
                  <a:spcPct val="50000"/>
                </a:spcBef>
              </a:pPr>
              <a:t>‹#›</a:t>
            </a:fld>
            <a:endParaRPr lang="en-US" sz="1400" b="0" dirty="0">
              <a:latin typeface="Arial Narrow" panose="020B0606020202030204" pitchFamily="34" charset="0"/>
              <a:cs typeface="Arial" pitchFamily="34" charset="0"/>
            </a:endParaRPr>
          </a:p>
        </p:txBody>
      </p:sp>
      <p:cxnSp>
        <p:nvCxnSpPr>
          <p:cNvPr id="17" name="AutoShape 7"/>
          <p:cNvCxnSpPr>
            <a:cxnSpLocks noChangeShapeType="1"/>
          </p:cNvCxnSpPr>
          <p:nvPr userDrawn="1"/>
        </p:nvCxnSpPr>
        <p:spPr bwMode="auto">
          <a:xfrm>
            <a:off x="0" y="695660"/>
            <a:ext cx="12192000" cy="0"/>
          </a:xfrm>
          <a:prstGeom prst="straightConnector1">
            <a:avLst/>
          </a:prstGeom>
          <a:noFill/>
          <a:ln w="38100">
            <a:solidFill>
              <a:schemeClr val="accent1"/>
            </a:solidFill>
            <a:round/>
            <a:headEnd/>
            <a:tailEnd/>
          </a:ln>
        </p:spPr>
      </p:cxn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15"/>
          <a:stretch>
            <a:fillRect/>
          </a:stretch>
        </p:blipFill>
        <p:spPr>
          <a:xfrm>
            <a:off x="39624" y="10923"/>
            <a:ext cx="669895" cy="665733"/>
          </a:xfrm>
          <a:prstGeom prst="rect">
            <a:avLst/>
          </a:prstGeom>
        </p:spPr>
      </p:pic>
      <p:sp>
        <p:nvSpPr>
          <p:cNvPr id="10" name="Rectangle 9"/>
          <p:cNvSpPr/>
          <p:nvPr userDrawn="1"/>
        </p:nvSpPr>
        <p:spPr>
          <a:xfrm>
            <a:off x="11125200" y="18288"/>
            <a:ext cx="1062320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1800" b="0" cap="none" spc="0" dirty="0" smtClean="0">
                <a:ln w="0"/>
                <a:gradFill>
                  <a:gsLst>
                    <a:gs pos="21000">
                      <a:srgbClr val="53575C"/>
                    </a:gs>
                    <a:gs pos="88000">
                      <a:srgbClr val="C5C7CA"/>
                    </a:gs>
                  </a:gsLst>
                  <a:lin ang="5400000"/>
                </a:gradFill>
                <a:effectLst/>
              </a:rPr>
              <a:t>Company</a:t>
            </a:r>
          </a:p>
          <a:p>
            <a:pPr algn="ctr"/>
            <a:r>
              <a:rPr lang="en-US" sz="1800" b="0" cap="none" spc="0" dirty="0" smtClean="0">
                <a:ln w="0"/>
                <a:gradFill>
                  <a:gsLst>
                    <a:gs pos="21000">
                      <a:srgbClr val="53575C"/>
                    </a:gs>
                    <a:gs pos="88000">
                      <a:srgbClr val="C5C7CA"/>
                    </a:gs>
                  </a:gsLst>
                  <a:lin ang="5400000"/>
                </a:gradFill>
                <a:effectLst/>
              </a:rPr>
              <a:t>Logo</a:t>
            </a:r>
            <a:endParaRPr lang="en-US" sz="1800" b="0" cap="none" spc="0" dirty="0">
              <a:ln w="0"/>
              <a:gradFill>
                <a:gsLst>
                  <a:gs pos="21000">
                    <a:srgbClr val="53575C"/>
                  </a:gs>
                  <a:gs pos="88000">
                    <a:srgbClr val="C5C7CA"/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4" name="TextBox 3"/>
          <p:cNvSpPr txBox="1"/>
          <p:nvPr userDrawn="1"/>
        </p:nvSpPr>
        <p:spPr>
          <a:xfrm>
            <a:off x="76200" y="6596390"/>
            <a:ext cx="315823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2022 </a:t>
            </a:r>
            <a:r>
              <a:rPr lang="en-US" sz="1000" dirty="0" err="1" smtClean="0"/>
              <a:t>GOMACTech</a:t>
            </a:r>
            <a:r>
              <a:rPr lang="en-US" sz="1000" baseline="0" dirty="0" smtClean="0"/>
              <a:t>  |  &lt;Date of Presentation e.g. 21 MAR 2022&gt;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15115132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62" r:id="rId5"/>
    <p:sldLayoutId id="2147483661" r:id="rId6"/>
    <p:sldLayoutId id="2147483653" r:id="rId7"/>
    <p:sldLayoutId id="2147483654" r:id="rId8"/>
    <p:sldLayoutId id="2147483655" r:id="rId9"/>
    <p:sldLayoutId id="2147483660" r:id="rId10"/>
    <p:sldLayoutId id="2147483656" r:id="rId11"/>
    <p:sldLayoutId id="2147483657" r:id="rId12"/>
    <p:sldLayoutId id="2147483658" r:id="rId13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3600" b="1" kern="1200">
          <a:solidFill>
            <a:schemeClr val="tx1"/>
          </a:solidFill>
          <a:latin typeface="Arial Narrow" panose="020B0606020202030204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Arial Narrow" panose="020B0606020202030204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Arial Narrow" panose="020B060602020203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 Narrow" panose="020B060602020203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Arial Narrow" panose="020B060602020203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Arial Narrow" panose="020B060602020203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11"/>
          </p:nvPr>
        </p:nvSpPr>
        <p:spPr/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016030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Use correct distribution statement</a:t>
            </a:r>
          </a:p>
          <a:p>
            <a:pPr lvl="1"/>
            <a:r>
              <a:rPr lang="en-US" dirty="0"/>
              <a:t>Examples:  </a:t>
            </a:r>
          </a:p>
          <a:p>
            <a:pPr lvl="1"/>
            <a:r>
              <a:rPr lang="en-US" dirty="0" smtClean="0"/>
              <a:t>DISTRIBUTION </a:t>
            </a:r>
            <a:r>
              <a:rPr lang="en-US" dirty="0"/>
              <a:t>STATEMENT A.  Approved for public release: distribution is unlimited. Approval ID: &lt;XXXX-2022-XXXX&gt;. </a:t>
            </a:r>
            <a:endParaRPr lang="en-US" dirty="0" smtClean="0"/>
          </a:p>
          <a:p>
            <a:pPr marL="914400" lvl="2" indent="0">
              <a:buNone/>
            </a:pPr>
            <a:r>
              <a:rPr lang="en-US" dirty="0" smtClean="0"/>
              <a:t> 	OR</a:t>
            </a:r>
          </a:p>
          <a:p>
            <a:pPr lvl="1"/>
            <a:r>
              <a:rPr lang="en-US" dirty="0" smtClean="0"/>
              <a:t>DISTRIBUTION </a:t>
            </a:r>
            <a:r>
              <a:rPr lang="en-US" dirty="0"/>
              <a:t>STATEMENT C.   Distribution authorized to U.S. Government agencies and their contractors &lt;reason&gt; &lt;date of determination&gt;. Other requests for this document shall be referred to &lt;controlling DoD office&gt;.</a:t>
            </a:r>
            <a:endParaRPr lang="en-US" dirty="0"/>
          </a:p>
          <a:p>
            <a:r>
              <a:rPr lang="en-US" dirty="0"/>
              <a:t>Please be sure that the year on the title slide and slide master reflect the year of GOMAC the presentation will be given. (e.g. </a:t>
            </a:r>
            <a:r>
              <a:rPr lang="en-US" dirty="0" smtClean="0"/>
              <a:t>2022)</a:t>
            </a:r>
            <a:endParaRPr lang="en-US" dirty="0"/>
          </a:p>
          <a:p>
            <a:pPr lvl="1"/>
            <a:r>
              <a:rPr lang="en-US" dirty="0"/>
              <a:t>In MSPPT </a:t>
            </a:r>
            <a:r>
              <a:rPr lang="en-US" dirty="0" smtClean="0"/>
              <a:t>2016, </a:t>
            </a:r>
            <a:r>
              <a:rPr lang="en-US" dirty="0"/>
              <a:t>click on the ‘View’ ribbon tab then the ‘Slide Master’ button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9631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Blue Warm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Arial Narrow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9409</TotalTime>
  <Words>113</Words>
  <Application>Microsoft Office PowerPoint</Application>
  <PresentationFormat>Widescreen</PresentationFormat>
  <Paragraphs>7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Arial Narrow</vt:lpstr>
      <vt:lpstr>Calibri</vt:lpstr>
      <vt:lpstr>Office Theme</vt:lpstr>
      <vt:lpstr>PowerPoint Presentation</vt:lpstr>
      <vt:lpstr>PowerPoint Presentation</vt:lpstr>
    </vt:vector>
  </TitlesOfParts>
  <Company>GOMACTech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GOMACTech MSPPT Template</dc:title>
  <dc:creator>GOMAC</dc:creator>
  <cp:lastModifiedBy>PATEL, VIPUL J CIV USAF AFMC AFRL/RYDT</cp:lastModifiedBy>
  <cp:revision>15</cp:revision>
  <dcterms:created xsi:type="dcterms:W3CDTF">2015-11-19T17:43:58Z</dcterms:created>
  <dcterms:modified xsi:type="dcterms:W3CDTF">2021-08-12T14:08:33Z</dcterms:modified>
</cp:coreProperties>
</file>