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56" d="100"/>
          <a:sy n="56" d="100"/>
        </p:scale>
        <p:origin x="1603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Briefing Title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Date: DD MMM YYYY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197600" y="4679576"/>
            <a:ext cx="5384800" cy="1676400"/>
          </a:xfrm>
          <a:prstGeom prst="rect">
            <a:avLst/>
          </a:prstGeom>
        </p:spPr>
        <p:txBody>
          <a:bodyPr anchor="ctr" anchorCtr="0"/>
          <a:lstStyle>
            <a:lvl1pPr algn="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Company/Organization</a:t>
            </a:r>
          </a:p>
          <a:p>
            <a:pPr lvl="0"/>
            <a:endParaRPr lang="en-US" dirty="0"/>
          </a:p>
        </p:txBody>
      </p:sp>
      <p:sp>
        <p:nvSpPr>
          <p:cNvPr id="18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GOMACTech-2023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F89F0699-7875-B680-C3AD-079F28212E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167640"/>
            <a:ext cx="1808781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[Intentionally Left Blank]</a:t>
            </a:r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2023 </a:t>
            </a:r>
            <a:r>
              <a:rPr lang="en-US" sz="1000" dirty="0" err="1"/>
              <a:t>GOMACTech</a:t>
            </a:r>
            <a:r>
              <a:rPr lang="en-US" sz="1000" baseline="0" dirty="0"/>
              <a:t>  |  &lt;Date of Presentation e.g. 21 MAR 2023&gt;</a:t>
            </a:r>
            <a:endParaRPr lang="en-US" sz="1000" dirty="0"/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132FD88-0621-D0A7-611A-EFE76FB8C65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8321"/>
            <a:ext cx="54263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985DB6-6B1F-38E1-0C75-0379B3BDD1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74EC6-D621-4F13-B4A5-4478B69A59FA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20915F8-0446-666F-F9F9-9D64CD4D9EFB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3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correct distribution statement</a:t>
            </a:r>
          </a:p>
          <a:p>
            <a:pPr lvl="1"/>
            <a:r>
              <a:rPr lang="en-US" dirty="0"/>
              <a:t>Examples:  </a:t>
            </a:r>
          </a:p>
          <a:p>
            <a:pPr lvl="1"/>
            <a:r>
              <a:rPr lang="en-US" dirty="0"/>
              <a:t>DISTRIBUTION STATEMENT A.  Approved for public release: distribution is unlimited. Approval ID: &lt;XXXX-2023-XXXX&gt;. </a:t>
            </a:r>
          </a:p>
          <a:p>
            <a:pPr marL="914400" lvl="2" indent="0">
              <a:buNone/>
            </a:pPr>
            <a:r>
              <a:rPr lang="en-US" dirty="0"/>
              <a:t> 	OR</a:t>
            </a:r>
          </a:p>
          <a:p>
            <a:pPr lvl="1"/>
            <a:r>
              <a:rPr lang="en-US" dirty="0"/>
              <a:t>DISTRIBUTION STATEMENT C.   Distribution authorized to U.S. Government agencies and their contractors &lt;reason&gt; &lt;date of determination&gt;. Other requests for this document shall be referred to &lt;controlling DoD office&gt;.</a:t>
            </a:r>
          </a:p>
          <a:p>
            <a:r>
              <a:rPr lang="en-US" dirty="0"/>
              <a:t>Please be sure that the year on the title slide and slide master reflect the year of GOMAC the presentation will be given. (e.g. 2023)</a:t>
            </a:r>
          </a:p>
          <a:p>
            <a:pPr lvl="1"/>
            <a:r>
              <a:rPr lang="en-US" dirty="0"/>
              <a:t>In PowerPoint, click on the ‘View’ ribbon tab then the ‘Slide Master’ button.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9415</TotalTime>
  <Words>116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Jenny Donelan</cp:lastModifiedBy>
  <cp:revision>18</cp:revision>
  <dcterms:created xsi:type="dcterms:W3CDTF">2015-11-19T17:43:58Z</dcterms:created>
  <dcterms:modified xsi:type="dcterms:W3CDTF">2022-10-18T20:23:32Z</dcterms:modified>
</cp:coreProperties>
</file>