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8"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51" autoAdjust="0"/>
    <p:restoredTop sz="88930" autoAdjust="0"/>
  </p:normalViewPr>
  <p:slideViewPr>
    <p:cSldViewPr>
      <p:cViewPr varScale="1">
        <p:scale>
          <a:sx n="73" d="100"/>
          <a:sy n="73" d="100"/>
        </p:scale>
        <p:origin x="1152" y="5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8" d="100"/>
          <a:sy n="58" d="100"/>
        </p:scale>
        <p:origin x="324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59D057C-C781-10E7-816E-ED4CD880D18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0B8E5BCC-2636-9BA7-E260-3A5366CD2FA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450C676-2EC2-4B9A-AB72-60C67EF2FF06}" type="datetimeFigureOut">
              <a:rPr lang="en-US" smtClean="0"/>
              <a:t>12/7/2023</a:t>
            </a:fld>
            <a:endParaRPr lang="en-US"/>
          </a:p>
        </p:txBody>
      </p:sp>
      <p:sp>
        <p:nvSpPr>
          <p:cNvPr id="4" name="Footer Placeholder 3">
            <a:extLst>
              <a:ext uri="{FF2B5EF4-FFF2-40B4-BE49-F238E27FC236}">
                <a16:creationId xmlns:a16="http://schemas.microsoft.com/office/drawing/2014/main" id="{8B29D206-79B7-5280-E668-BEF45A1D884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304885E-B463-392B-A5AC-16406CEA246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74526F-4685-4778-B9F0-FF74A5A675D1}" type="slidenum">
              <a:rPr lang="en-US" smtClean="0"/>
              <a:t>‹#›</a:t>
            </a:fld>
            <a:endParaRPr lang="en-US"/>
          </a:p>
        </p:txBody>
      </p:sp>
    </p:spTree>
    <p:extLst>
      <p:ext uri="{BB962C8B-B14F-4D97-AF65-F5344CB8AC3E}">
        <p14:creationId xmlns:p14="http://schemas.microsoft.com/office/powerpoint/2010/main" val="7609767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11FA28-4ABF-468A-A77C-6499CDC2F1AF}" type="datetimeFigureOut">
              <a:rPr lang="en-US" smtClean="0"/>
              <a:t>12/7/2023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E4A84A-AEDB-4C19-93CE-6410AF829C46}" type="slidenum">
              <a:rPr lang="en-US" smtClean="0"/>
              <a:t>‹#›</a:t>
            </a:fld>
            <a:endParaRPr lang="en-US"/>
          </a:p>
        </p:txBody>
      </p:sp>
    </p:spTree>
    <p:extLst>
      <p:ext uri="{BB962C8B-B14F-4D97-AF65-F5344CB8AC3E}">
        <p14:creationId xmlns:p14="http://schemas.microsoft.com/office/powerpoint/2010/main" val="1172464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2" name="Text Box 2"/>
          <p:cNvSpPr txBox="1">
            <a:spLocks noChangeArrowheads="1"/>
          </p:cNvSpPr>
          <p:nvPr userDrawn="1"/>
        </p:nvSpPr>
        <p:spPr bwMode="auto">
          <a:xfrm>
            <a:off x="6400800" y="3124200"/>
            <a:ext cx="5384800" cy="1143000"/>
          </a:xfrm>
          <a:prstGeom prst="rect">
            <a:avLst/>
          </a:prstGeom>
          <a:noFill/>
          <a:ln w="9525" algn="ctr">
            <a:noFill/>
            <a:miter lim="800000"/>
            <a:headEnd/>
            <a:tailEnd/>
          </a:ln>
          <a:effectLst/>
        </p:spPr>
        <p:txBody>
          <a:bodyPr anchor="ctr"/>
          <a:lstStyle/>
          <a:p>
            <a:pPr algn="r">
              <a:spcBef>
                <a:spcPct val="0"/>
              </a:spcBef>
              <a:buFontTx/>
              <a:buNone/>
              <a:defRPr/>
            </a:pPr>
            <a:endParaRPr lang="en-US" sz="2000" b="1" i="0" dirty="0">
              <a:effectLst/>
              <a:latin typeface="Arial" pitchFamily="34" charset="0"/>
            </a:endParaRPr>
          </a:p>
        </p:txBody>
      </p:sp>
      <p:sp>
        <p:nvSpPr>
          <p:cNvPr id="13" name="Content Placeholder 3"/>
          <p:cNvSpPr>
            <a:spLocks noGrp="1"/>
          </p:cNvSpPr>
          <p:nvPr>
            <p:ph sz="half" idx="2" hasCustomPrompt="1"/>
          </p:nvPr>
        </p:nvSpPr>
        <p:spPr>
          <a:xfrm>
            <a:off x="1016000" y="2286000"/>
            <a:ext cx="10160000" cy="1676400"/>
          </a:xfrm>
          <a:prstGeom prst="rect">
            <a:avLst/>
          </a:prstGeom>
        </p:spPr>
        <p:txBody>
          <a:bodyPr anchor="ctr" anchorCtr="0"/>
          <a:lstStyle>
            <a:lvl1pPr algn="ctr">
              <a:buNone/>
              <a:defRPr sz="2800" b="1">
                <a:latin typeface="Arial Narrow" panose="020B0606020202030204" pitchFamily="34" charset="0"/>
                <a:cs typeface="Arial" pitchFamily="34" charset="0"/>
              </a:defRPr>
            </a:lvl1pPr>
            <a:lvl2pPr>
              <a:defRPr sz="2400" b="1">
                <a:latin typeface="Arial" pitchFamily="34" charset="0"/>
                <a:cs typeface="Arial" pitchFamily="34" charset="0"/>
              </a:defRPr>
            </a:lvl2pPr>
            <a:lvl3pPr>
              <a:defRPr sz="2000" b="1">
                <a:latin typeface="Arial" pitchFamily="34" charset="0"/>
                <a:cs typeface="Arial" pitchFamily="34" charset="0"/>
              </a:defRPr>
            </a:lvl3pPr>
            <a:lvl4pPr>
              <a:defRPr sz="1800" b="1">
                <a:latin typeface="Arial" pitchFamily="34" charset="0"/>
                <a:cs typeface="Arial" pitchFamily="34" charset="0"/>
              </a:defRPr>
            </a:lvl4pPr>
            <a:lvl5pPr>
              <a:defRPr sz="1600" b="1">
                <a:latin typeface="Arial" pitchFamily="34" charset="0"/>
                <a:cs typeface="Arial" pitchFamily="34" charset="0"/>
              </a:defRPr>
            </a:lvl5pPr>
            <a:lvl6pPr>
              <a:defRPr sz="1800"/>
            </a:lvl6pPr>
            <a:lvl7pPr>
              <a:defRPr sz="1800"/>
            </a:lvl7pPr>
            <a:lvl8pPr>
              <a:defRPr sz="1800"/>
            </a:lvl8pPr>
            <a:lvl9pPr>
              <a:defRPr sz="1800"/>
            </a:lvl9pPr>
          </a:lstStyle>
          <a:p>
            <a:pPr lvl="0"/>
            <a:r>
              <a:rPr lang="en-US" dirty="0"/>
              <a:t>Click to edit Briefing Title</a:t>
            </a:r>
          </a:p>
        </p:txBody>
      </p:sp>
      <p:sp>
        <p:nvSpPr>
          <p:cNvPr id="14" name="Content Placeholder 3"/>
          <p:cNvSpPr>
            <a:spLocks noGrp="1"/>
          </p:cNvSpPr>
          <p:nvPr>
            <p:ph sz="half" idx="10" hasCustomPrompt="1"/>
          </p:nvPr>
        </p:nvSpPr>
        <p:spPr>
          <a:xfrm>
            <a:off x="1016000" y="3962400"/>
            <a:ext cx="10160000" cy="533400"/>
          </a:xfrm>
          <a:prstGeom prst="rect">
            <a:avLst/>
          </a:prstGeom>
        </p:spPr>
        <p:txBody>
          <a:bodyPr anchor="ctr" anchorCtr="0"/>
          <a:lstStyle>
            <a:lvl1pPr algn="ctr">
              <a:buNone/>
              <a:defRPr sz="2000" b="1">
                <a:latin typeface="Arial Narrow" panose="020B0606020202030204" pitchFamily="34" charset="0"/>
                <a:cs typeface="Arial" pitchFamily="34" charset="0"/>
              </a:defRPr>
            </a:lvl1pPr>
            <a:lvl2pPr>
              <a:defRPr sz="2400" b="1">
                <a:latin typeface="Arial" pitchFamily="34" charset="0"/>
                <a:cs typeface="Arial" pitchFamily="34" charset="0"/>
              </a:defRPr>
            </a:lvl2pPr>
            <a:lvl3pPr>
              <a:defRPr sz="2000" b="1">
                <a:latin typeface="Arial" pitchFamily="34" charset="0"/>
                <a:cs typeface="Arial" pitchFamily="34" charset="0"/>
              </a:defRPr>
            </a:lvl3pPr>
            <a:lvl4pPr>
              <a:defRPr sz="1800" b="1">
                <a:latin typeface="Arial" pitchFamily="34" charset="0"/>
                <a:cs typeface="Arial" pitchFamily="34" charset="0"/>
              </a:defRPr>
            </a:lvl4pPr>
            <a:lvl5pPr>
              <a:defRPr sz="1600" b="1">
                <a:latin typeface="Arial" pitchFamily="34" charset="0"/>
                <a:cs typeface="Arial" pitchFamily="34" charset="0"/>
              </a:defRPr>
            </a:lvl5pPr>
            <a:lvl6pPr>
              <a:defRPr sz="1800"/>
            </a:lvl6pPr>
            <a:lvl7pPr>
              <a:defRPr sz="1800"/>
            </a:lvl7pPr>
            <a:lvl8pPr>
              <a:defRPr sz="1800"/>
            </a:lvl8pPr>
            <a:lvl9pPr>
              <a:defRPr sz="1800"/>
            </a:lvl9pPr>
          </a:lstStyle>
          <a:p>
            <a:pPr lvl="0"/>
            <a:r>
              <a:rPr lang="en-US" dirty="0"/>
              <a:t>Click to edit Date: DD MMM YYYY</a:t>
            </a:r>
          </a:p>
        </p:txBody>
      </p:sp>
      <p:sp>
        <p:nvSpPr>
          <p:cNvPr id="15" name="Content Placeholder 3"/>
          <p:cNvSpPr>
            <a:spLocks noGrp="1"/>
          </p:cNvSpPr>
          <p:nvPr>
            <p:ph sz="half" idx="11" hasCustomPrompt="1"/>
          </p:nvPr>
        </p:nvSpPr>
        <p:spPr>
          <a:xfrm>
            <a:off x="1722725" y="4679576"/>
            <a:ext cx="5231362" cy="1676400"/>
          </a:xfrm>
          <a:prstGeom prst="rect">
            <a:avLst/>
          </a:prstGeom>
        </p:spPr>
        <p:txBody>
          <a:bodyPr anchor="ctr" anchorCtr="0"/>
          <a:lstStyle>
            <a:lvl1pPr marL="0" indent="0" algn="l">
              <a:buNone/>
              <a:defRPr sz="2000" b="1">
                <a:latin typeface="Arial Narrow" panose="020B0606020202030204" pitchFamily="34" charset="0"/>
                <a:cs typeface="Arial" pitchFamily="34" charset="0"/>
              </a:defRPr>
            </a:lvl1pPr>
            <a:lvl2pPr>
              <a:defRPr sz="2400" b="1">
                <a:latin typeface="Arial" pitchFamily="34" charset="0"/>
                <a:cs typeface="Arial" pitchFamily="34" charset="0"/>
              </a:defRPr>
            </a:lvl2pPr>
            <a:lvl3pPr>
              <a:defRPr sz="2000" b="1">
                <a:latin typeface="Arial" pitchFamily="34" charset="0"/>
                <a:cs typeface="Arial" pitchFamily="34" charset="0"/>
              </a:defRPr>
            </a:lvl3pPr>
            <a:lvl4pPr>
              <a:defRPr sz="1800" b="1">
                <a:latin typeface="Arial" pitchFamily="34" charset="0"/>
                <a:cs typeface="Arial" pitchFamily="34" charset="0"/>
              </a:defRPr>
            </a:lvl4pPr>
            <a:lvl5pPr>
              <a:defRPr sz="1600" b="1">
                <a:latin typeface="Arial" pitchFamily="34" charset="0"/>
                <a:cs typeface="Arial" pitchFamily="34" charset="0"/>
              </a:defRPr>
            </a:lvl5pPr>
            <a:lvl6pPr>
              <a:defRPr sz="1800"/>
            </a:lvl6pPr>
            <a:lvl7pPr>
              <a:defRPr sz="1800"/>
            </a:lvl7pPr>
            <a:lvl8pPr>
              <a:defRPr sz="1800"/>
            </a:lvl8pPr>
            <a:lvl9pPr>
              <a:defRPr sz="1800"/>
            </a:lvl9pPr>
          </a:lstStyle>
          <a:p>
            <a:pPr lvl="0"/>
            <a:r>
              <a:rPr lang="en-US" dirty="0"/>
              <a:t>Presenter’s Name</a:t>
            </a:r>
            <a:br>
              <a:rPr lang="en-US" dirty="0"/>
            </a:br>
            <a:r>
              <a:rPr lang="en-US" dirty="0"/>
              <a:t>Company/Organization</a:t>
            </a:r>
          </a:p>
          <a:p>
            <a:pPr lvl="0"/>
            <a:endParaRPr lang="en-US" dirty="0"/>
          </a:p>
        </p:txBody>
      </p:sp>
      <p:pic>
        <p:nvPicPr>
          <p:cNvPr id="2" name="Picture 1" descr="A picture containing logo&#10;&#10;Description automatically generated">
            <a:extLst>
              <a:ext uri="{FF2B5EF4-FFF2-40B4-BE49-F238E27FC236}">
                <a16:creationId xmlns:a16="http://schemas.microsoft.com/office/drawing/2014/main" id="{D3698ADB-C177-355E-1769-6C5D5174DE5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93040" y="88277"/>
            <a:ext cx="2192656" cy="2216410"/>
          </a:xfrm>
          <a:prstGeom prst="rect">
            <a:avLst/>
          </a:prstGeom>
          <a:noFill/>
        </p:spPr>
      </p:pic>
      <p:sp>
        <p:nvSpPr>
          <p:cNvPr id="19" name="Rectangle 18"/>
          <p:cNvSpPr>
            <a:spLocks noChangeArrowheads="1"/>
          </p:cNvSpPr>
          <p:nvPr userDrawn="1"/>
        </p:nvSpPr>
        <p:spPr bwMode="auto">
          <a:xfrm>
            <a:off x="1957492" y="727502"/>
            <a:ext cx="8277015" cy="830997"/>
          </a:xfrm>
          <a:prstGeom prst="rect">
            <a:avLst/>
          </a:prstGeom>
          <a:noFill/>
          <a:ln w="9525">
            <a:no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r>
              <a:rPr lang="en-US" sz="4800" b="1" dirty="0">
                <a:solidFill>
                  <a:srgbClr val="002060"/>
                </a:solidFill>
                <a:latin typeface="Arial Narrow" panose="020B0606020202030204" pitchFamily="34" charset="0"/>
              </a:rPr>
              <a:t>GOMACTech-2024</a:t>
            </a:r>
          </a:p>
        </p:txBody>
      </p:sp>
      <p:sp>
        <p:nvSpPr>
          <p:cNvPr id="10" name="Rectangle 9"/>
          <p:cNvSpPr/>
          <p:nvPr userDrawn="1"/>
        </p:nvSpPr>
        <p:spPr>
          <a:xfrm>
            <a:off x="166145" y="5751493"/>
            <a:ext cx="1556580" cy="954107"/>
          </a:xfrm>
          <a:prstGeom prst="rect">
            <a:avLst/>
          </a:prstGeom>
          <a:noFill/>
        </p:spPr>
        <p:txBody>
          <a:bodyPr wrap="none" lIns="91440" tIns="45720" rIns="91440" bIns="45720">
            <a:spAutoFit/>
          </a:bodyPr>
          <a:lstStyle/>
          <a:p>
            <a:pPr algn="ctr"/>
            <a:r>
              <a:rPr lang="en-US" sz="2800" b="0" cap="none" spc="0" dirty="0">
                <a:ln w="0"/>
                <a:gradFill>
                  <a:gsLst>
                    <a:gs pos="21000">
                      <a:srgbClr val="53575C"/>
                    </a:gs>
                    <a:gs pos="88000">
                      <a:srgbClr val="C5C7CA"/>
                    </a:gs>
                  </a:gsLst>
                  <a:lin ang="5400000"/>
                </a:gradFill>
                <a:effectLst/>
              </a:rPr>
              <a:t>Company</a:t>
            </a:r>
          </a:p>
          <a:p>
            <a:pPr algn="ctr"/>
            <a:r>
              <a:rPr lang="en-US" sz="2800" b="0" cap="none" spc="0" dirty="0">
                <a:ln w="0"/>
                <a:gradFill>
                  <a:gsLst>
                    <a:gs pos="21000">
                      <a:srgbClr val="53575C"/>
                    </a:gs>
                    <a:gs pos="88000">
                      <a:srgbClr val="C5C7CA"/>
                    </a:gs>
                  </a:gsLst>
                  <a:lin ang="5400000"/>
                </a:gradFill>
                <a:effectLst/>
              </a:rPr>
              <a:t>Logo</a:t>
            </a:r>
          </a:p>
        </p:txBody>
      </p:sp>
      <p:sp>
        <p:nvSpPr>
          <p:cNvPr id="5" name="Text Box 4">
            <a:extLst>
              <a:ext uri="{FF2B5EF4-FFF2-40B4-BE49-F238E27FC236}">
                <a16:creationId xmlns:a16="http://schemas.microsoft.com/office/drawing/2014/main" id="{0F33DEBD-1D06-226E-C351-D6244A9B2489}"/>
              </a:ext>
            </a:extLst>
          </p:cNvPr>
          <p:cNvSpPr txBox="1">
            <a:spLocks noChangeArrowheads="1"/>
          </p:cNvSpPr>
          <p:nvPr userDrawn="1"/>
        </p:nvSpPr>
        <p:spPr bwMode="auto">
          <a:xfrm>
            <a:off x="7289800" y="4635172"/>
            <a:ext cx="3886200" cy="621632"/>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15000"/>
              </a:lnSpc>
            </a:pPr>
            <a:r>
              <a:rPr lang="en-US" sz="800" dirty="0"/>
              <a:t>WARNING - This document contains technical data whose export is restricted by the Arms Export Control Act (Title 22, U.S.C., Sec 2751, et seq.) or the Export Control Reform Act of 2018 (Title 50, U.S.C., Chapter 58, Sec. 4801-4852). Violations of these export laws are subject to severe criminal penalties. Disseminate in accordance with provisions of DoD Directive 5230.25.</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A3592FAA-331F-5196-7826-EEC8F4833951}"/>
              </a:ext>
            </a:extLst>
          </p:cNvPr>
          <p:cNvSpPr txBox="1"/>
          <p:nvPr userDrawn="1"/>
        </p:nvSpPr>
        <p:spPr>
          <a:xfrm>
            <a:off x="5067512" y="0"/>
            <a:ext cx="2056973" cy="261610"/>
          </a:xfrm>
          <a:prstGeom prst="rect">
            <a:avLst/>
          </a:prstGeom>
          <a:noFill/>
        </p:spPr>
        <p:txBody>
          <a:bodyPr wrap="none" rtlCol="0">
            <a:spAutoFit/>
          </a:bodyPr>
          <a:lstStyle/>
          <a:p>
            <a:pPr algn="ctr"/>
            <a:r>
              <a:rPr lang="en-US" sz="1100" dirty="0">
                <a:solidFill>
                  <a:srgbClr val="00B050"/>
                </a:solidFill>
              </a:rPr>
              <a:t>CUI//CTI/EXPT//NOFORN/DL ONLY</a:t>
            </a:r>
          </a:p>
        </p:txBody>
      </p:sp>
      <p:sp>
        <p:nvSpPr>
          <p:cNvPr id="7" name="TextBox 6">
            <a:extLst>
              <a:ext uri="{FF2B5EF4-FFF2-40B4-BE49-F238E27FC236}">
                <a16:creationId xmlns:a16="http://schemas.microsoft.com/office/drawing/2014/main" id="{24E19FE6-8100-8C58-C2DF-68FB7AED9ED6}"/>
              </a:ext>
            </a:extLst>
          </p:cNvPr>
          <p:cNvSpPr txBox="1"/>
          <p:nvPr userDrawn="1"/>
        </p:nvSpPr>
        <p:spPr>
          <a:xfrm>
            <a:off x="5067512" y="6594081"/>
            <a:ext cx="2056973" cy="261610"/>
          </a:xfrm>
          <a:prstGeom prst="rect">
            <a:avLst/>
          </a:prstGeom>
          <a:noFill/>
        </p:spPr>
        <p:txBody>
          <a:bodyPr wrap="none" rtlCol="0">
            <a:spAutoFit/>
          </a:bodyPr>
          <a:lstStyle/>
          <a:p>
            <a:pPr algn="ctr"/>
            <a:r>
              <a:rPr lang="en-US" sz="1100" dirty="0">
                <a:solidFill>
                  <a:srgbClr val="00B050"/>
                </a:solidFill>
              </a:rPr>
              <a:t>CUI//CTI/EXPT//NOFORN/DL ONLY</a:t>
            </a:r>
          </a:p>
        </p:txBody>
      </p:sp>
    </p:spTree>
    <p:extLst>
      <p:ext uri="{BB962C8B-B14F-4D97-AF65-F5344CB8AC3E}">
        <p14:creationId xmlns:p14="http://schemas.microsoft.com/office/powerpoint/2010/main" val="2155241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_Slide_2">
    <p:spTree>
      <p:nvGrpSpPr>
        <p:cNvPr id="1" name=""/>
        <p:cNvGrpSpPr/>
        <p:nvPr/>
      </p:nvGrpSpPr>
      <p:grpSpPr>
        <a:xfrm>
          <a:off x="0" y="0"/>
          <a:ext cx="0" cy="0"/>
          <a:chOff x="0" y="0"/>
          <a:chExt cx="0" cy="0"/>
        </a:xfrm>
      </p:grpSpPr>
      <p:sp>
        <p:nvSpPr>
          <p:cNvPr id="4" name="Title 1"/>
          <p:cNvSpPr>
            <a:spLocks noGrp="1"/>
          </p:cNvSpPr>
          <p:nvPr>
            <p:ph type="title"/>
          </p:nvPr>
        </p:nvSpPr>
        <p:spPr>
          <a:xfrm>
            <a:off x="609600" y="2895601"/>
            <a:ext cx="10972800" cy="1079025"/>
          </a:xfrm>
        </p:spPr>
        <p:txBody>
          <a:bodyPr/>
          <a:lstStyle/>
          <a:p>
            <a:r>
              <a:rPr lang="en-US"/>
              <a:t>Click to edit Master title style</a:t>
            </a:r>
          </a:p>
        </p:txBody>
      </p:sp>
    </p:spTree>
    <p:extLst>
      <p:ext uri="{BB962C8B-B14F-4D97-AF65-F5344CB8AC3E}">
        <p14:creationId xmlns:p14="http://schemas.microsoft.com/office/powerpoint/2010/main" val="3351133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91440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914401"/>
            <a:ext cx="6815667" cy="548639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09601" y="2076451"/>
            <a:ext cx="4011084" cy="4324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634692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5102225"/>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914400"/>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668963"/>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7201541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60486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64060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04729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914401"/>
            <a:ext cx="53848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914401"/>
            <a:ext cx="53848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98092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914400"/>
            <a:ext cx="5384800" cy="2667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914399"/>
            <a:ext cx="5384800" cy="26669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sz="half" idx="10"/>
          </p:nvPr>
        </p:nvSpPr>
        <p:spPr>
          <a:xfrm>
            <a:off x="609600" y="3733800"/>
            <a:ext cx="5384800" cy="26670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p:cNvSpPr>
            <a:spLocks noGrp="1"/>
          </p:cNvSpPr>
          <p:nvPr>
            <p:ph sz="half" idx="11"/>
          </p:nvPr>
        </p:nvSpPr>
        <p:spPr>
          <a:xfrm>
            <a:off x="6197600" y="3733799"/>
            <a:ext cx="5384800" cy="266700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72792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3733800"/>
            <a:ext cx="10972800" cy="2667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09600" y="914400"/>
            <a:ext cx="10972800" cy="2667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29562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914400"/>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1554163"/>
            <a:ext cx="5386917" cy="48466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914400"/>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1554163"/>
            <a:ext cx="5389033" cy="48466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83965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528872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609600" y="2895600"/>
            <a:ext cx="10972800" cy="1143000"/>
          </a:xfrm>
          <a:prstGeom prst="rect">
            <a:avLst/>
          </a:prstGeom>
        </p:spPr>
        <p:txBody>
          <a:bodyPr anchor="ctr" anchorCtr="0">
            <a:normAutofit/>
          </a:bodyPr>
          <a:lstStyle>
            <a:lvl1pPr>
              <a:defRPr sz="2000" b="1" baseline="0">
                <a:latin typeface="Arial Narrow" panose="020B0606020202030204" pitchFamily="34" charset="0"/>
                <a:cs typeface="Arial" pitchFamily="34" charset="0"/>
              </a:defRPr>
            </a:lvl1pPr>
          </a:lstStyle>
          <a:p>
            <a:r>
              <a:rPr lang="en-US" dirty="0"/>
              <a:t>[Intentionally Left Blank]</a:t>
            </a:r>
          </a:p>
        </p:txBody>
      </p:sp>
    </p:spTree>
    <p:extLst>
      <p:ext uri="{BB962C8B-B14F-4D97-AF65-F5344CB8AC3E}">
        <p14:creationId xmlns:p14="http://schemas.microsoft.com/office/powerpoint/2010/main" val="2328132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6800" y="1"/>
            <a:ext cx="10058400" cy="68579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09600" y="914400"/>
            <a:ext cx="10972800" cy="546873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Text Box 49"/>
          <p:cNvSpPr txBox="1">
            <a:spLocks noChangeArrowheads="1"/>
          </p:cNvSpPr>
          <p:nvPr userDrawn="1"/>
        </p:nvSpPr>
        <p:spPr bwMode="auto">
          <a:xfrm>
            <a:off x="9753600" y="6550224"/>
            <a:ext cx="2438400" cy="307777"/>
          </a:xfrm>
          <a:prstGeom prst="rect">
            <a:avLst/>
          </a:prstGeom>
          <a:noFill/>
          <a:ln w="12700">
            <a:noFill/>
            <a:miter lim="800000"/>
            <a:headEnd type="none" w="sm" len="sm"/>
            <a:tailEnd type="none" w="sm" len="sm"/>
          </a:ln>
          <a:effectLst/>
        </p:spPr>
        <p:txBody>
          <a:bodyPr wrap="square" anchor="ctr">
            <a:spAutoFit/>
          </a:bodyPr>
          <a:lstStyle/>
          <a:p>
            <a:pPr algn="r">
              <a:spcBef>
                <a:spcPct val="50000"/>
              </a:spcBef>
            </a:pPr>
            <a:fld id="{FECCACFC-A1DF-4E05-81FF-9C3E99D1E2C5}" type="slidenum">
              <a:rPr lang="en-US" sz="1400" b="0">
                <a:latin typeface="Arial Narrow" panose="020B0606020202030204" pitchFamily="34" charset="0"/>
                <a:cs typeface="Arial" pitchFamily="34" charset="0"/>
              </a:rPr>
              <a:pPr algn="r">
                <a:spcBef>
                  <a:spcPct val="50000"/>
                </a:spcBef>
              </a:pPr>
              <a:t>‹#›</a:t>
            </a:fld>
            <a:endParaRPr lang="en-US" sz="1400" b="0" dirty="0">
              <a:latin typeface="Arial Narrow" panose="020B0606020202030204" pitchFamily="34" charset="0"/>
              <a:cs typeface="Arial" pitchFamily="34" charset="0"/>
            </a:endParaRPr>
          </a:p>
        </p:txBody>
      </p:sp>
      <p:pic>
        <p:nvPicPr>
          <p:cNvPr id="6" name="Picture 5" descr="A picture containing logo&#10;&#10;Description automatically generated">
            <a:extLst>
              <a:ext uri="{FF2B5EF4-FFF2-40B4-BE49-F238E27FC236}">
                <a16:creationId xmlns:a16="http://schemas.microsoft.com/office/drawing/2014/main" id="{B8DF81FD-B53F-1217-29A0-56B46A1E0E1B}"/>
              </a:ext>
            </a:extLst>
          </p:cNvPr>
          <p:cNvPicPr>
            <a:picLocks noChangeAspect="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39624" y="-2416"/>
            <a:ext cx="673301" cy="680596"/>
          </a:xfrm>
          <a:prstGeom prst="rect">
            <a:avLst/>
          </a:prstGeom>
          <a:noFill/>
        </p:spPr>
      </p:pic>
      <p:cxnSp>
        <p:nvCxnSpPr>
          <p:cNvPr id="17" name="AutoShape 7"/>
          <p:cNvCxnSpPr>
            <a:cxnSpLocks noChangeShapeType="1"/>
          </p:cNvCxnSpPr>
          <p:nvPr userDrawn="1"/>
        </p:nvCxnSpPr>
        <p:spPr bwMode="auto">
          <a:xfrm>
            <a:off x="0" y="695660"/>
            <a:ext cx="12192000" cy="0"/>
          </a:xfrm>
          <a:prstGeom prst="straightConnector1">
            <a:avLst/>
          </a:prstGeom>
          <a:noFill/>
          <a:ln w="38100">
            <a:solidFill>
              <a:schemeClr val="accent1"/>
            </a:solidFill>
            <a:round/>
            <a:headEnd/>
            <a:tailEnd/>
          </a:ln>
        </p:spPr>
      </p:cxnSp>
      <p:sp>
        <p:nvSpPr>
          <p:cNvPr id="10" name="Rectangle 9"/>
          <p:cNvSpPr/>
          <p:nvPr userDrawn="1"/>
        </p:nvSpPr>
        <p:spPr>
          <a:xfrm>
            <a:off x="11125200" y="18288"/>
            <a:ext cx="1062320" cy="646331"/>
          </a:xfrm>
          <a:prstGeom prst="rect">
            <a:avLst/>
          </a:prstGeom>
          <a:noFill/>
        </p:spPr>
        <p:txBody>
          <a:bodyPr wrap="square" lIns="91440" tIns="45720" rIns="91440" bIns="45720">
            <a:spAutoFit/>
          </a:bodyPr>
          <a:lstStyle/>
          <a:p>
            <a:pPr algn="ctr"/>
            <a:r>
              <a:rPr lang="en-US" sz="1800" b="0" cap="none" spc="0" dirty="0">
                <a:ln w="0"/>
                <a:gradFill>
                  <a:gsLst>
                    <a:gs pos="21000">
                      <a:srgbClr val="53575C"/>
                    </a:gs>
                    <a:gs pos="88000">
                      <a:srgbClr val="C5C7CA"/>
                    </a:gs>
                  </a:gsLst>
                  <a:lin ang="5400000"/>
                </a:gradFill>
                <a:effectLst/>
              </a:rPr>
              <a:t>Company</a:t>
            </a:r>
          </a:p>
          <a:p>
            <a:pPr algn="ctr"/>
            <a:r>
              <a:rPr lang="en-US" sz="1800" b="0" cap="none" spc="0" dirty="0">
                <a:ln w="0"/>
                <a:gradFill>
                  <a:gsLst>
                    <a:gs pos="21000">
                      <a:srgbClr val="53575C"/>
                    </a:gs>
                    <a:gs pos="88000">
                      <a:srgbClr val="C5C7CA"/>
                    </a:gs>
                  </a:gsLst>
                  <a:lin ang="5400000"/>
                </a:gradFill>
                <a:effectLst/>
              </a:rPr>
              <a:t>Logo</a:t>
            </a:r>
          </a:p>
        </p:txBody>
      </p:sp>
      <p:sp>
        <p:nvSpPr>
          <p:cNvPr id="4" name="TextBox 3"/>
          <p:cNvSpPr txBox="1"/>
          <p:nvPr userDrawn="1"/>
        </p:nvSpPr>
        <p:spPr>
          <a:xfrm>
            <a:off x="76200" y="6596390"/>
            <a:ext cx="3158237" cy="246221"/>
          </a:xfrm>
          <a:prstGeom prst="rect">
            <a:avLst/>
          </a:prstGeom>
          <a:noFill/>
        </p:spPr>
        <p:txBody>
          <a:bodyPr wrap="none" rtlCol="0">
            <a:spAutoFit/>
          </a:bodyPr>
          <a:lstStyle/>
          <a:p>
            <a:r>
              <a:rPr lang="en-US" sz="1000" dirty="0"/>
              <a:t>2024 </a:t>
            </a:r>
            <a:r>
              <a:rPr lang="en-US" sz="1000" dirty="0" err="1"/>
              <a:t>GOMACTech</a:t>
            </a:r>
            <a:r>
              <a:rPr lang="en-US" sz="1000" baseline="0" dirty="0"/>
              <a:t>  |  &lt;Date of Presentation e.g. 19 MAR 2024&gt;</a:t>
            </a:r>
            <a:endParaRPr lang="en-US" sz="1000" dirty="0"/>
          </a:p>
        </p:txBody>
      </p:sp>
      <p:sp>
        <p:nvSpPr>
          <p:cNvPr id="7" name="TextBox 6">
            <a:extLst>
              <a:ext uri="{FF2B5EF4-FFF2-40B4-BE49-F238E27FC236}">
                <a16:creationId xmlns:a16="http://schemas.microsoft.com/office/drawing/2014/main" id="{DC9662F2-43E4-1114-DFDD-CCB784743FA4}"/>
              </a:ext>
            </a:extLst>
          </p:cNvPr>
          <p:cNvSpPr txBox="1"/>
          <p:nvPr userDrawn="1"/>
        </p:nvSpPr>
        <p:spPr>
          <a:xfrm>
            <a:off x="5067512" y="0"/>
            <a:ext cx="2056973" cy="261610"/>
          </a:xfrm>
          <a:prstGeom prst="rect">
            <a:avLst/>
          </a:prstGeom>
          <a:noFill/>
        </p:spPr>
        <p:txBody>
          <a:bodyPr wrap="none" rtlCol="0">
            <a:spAutoFit/>
          </a:bodyPr>
          <a:lstStyle/>
          <a:p>
            <a:pPr algn="ctr"/>
            <a:r>
              <a:rPr lang="en-US" sz="1100" dirty="0">
                <a:solidFill>
                  <a:srgbClr val="00B050"/>
                </a:solidFill>
              </a:rPr>
              <a:t>CUI//CTI/EXPT//NOFORN/DL ONLY</a:t>
            </a:r>
          </a:p>
        </p:txBody>
      </p:sp>
      <p:sp>
        <p:nvSpPr>
          <p:cNvPr id="9" name="TextBox 8">
            <a:extLst>
              <a:ext uri="{FF2B5EF4-FFF2-40B4-BE49-F238E27FC236}">
                <a16:creationId xmlns:a16="http://schemas.microsoft.com/office/drawing/2014/main" id="{33051331-5251-C1C3-1A70-8F311822041A}"/>
              </a:ext>
            </a:extLst>
          </p:cNvPr>
          <p:cNvSpPr txBox="1"/>
          <p:nvPr userDrawn="1"/>
        </p:nvSpPr>
        <p:spPr>
          <a:xfrm>
            <a:off x="5067512" y="6594081"/>
            <a:ext cx="2056973" cy="261610"/>
          </a:xfrm>
          <a:prstGeom prst="rect">
            <a:avLst/>
          </a:prstGeom>
          <a:noFill/>
        </p:spPr>
        <p:txBody>
          <a:bodyPr wrap="none" rtlCol="0">
            <a:spAutoFit/>
          </a:bodyPr>
          <a:lstStyle/>
          <a:p>
            <a:pPr algn="ctr"/>
            <a:r>
              <a:rPr lang="en-US" sz="1100" dirty="0">
                <a:solidFill>
                  <a:srgbClr val="00B050"/>
                </a:solidFill>
              </a:rPr>
              <a:t>CUI//CTI/EXPT//NOFORN/DL ONLY</a:t>
            </a:r>
          </a:p>
        </p:txBody>
      </p:sp>
    </p:spTree>
    <p:extLst>
      <p:ext uri="{BB962C8B-B14F-4D97-AF65-F5344CB8AC3E}">
        <p14:creationId xmlns:p14="http://schemas.microsoft.com/office/powerpoint/2010/main" val="15115132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62" r:id="rId5"/>
    <p:sldLayoutId id="2147483661" r:id="rId6"/>
    <p:sldLayoutId id="2147483653" r:id="rId7"/>
    <p:sldLayoutId id="2147483654" r:id="rId8"/>
    <p:sldLayoutId id="2147483655" r:id="rId9"/>
    <p:sldLayoutId id="2147483660" r:id="rId10"/>
    <p:sldLayoutId id="2147483656" r:id="rId11"/>
    <p:sldLayoutId id="2147483657" r:id="rId12"/>
    <p:sldLayoutId id="2147483658" r:id="rId13"/>
  </p:sldLayoutIdLst>
  <p:txStyles>
    <p:titleStyle>
      <a:lvl1pPr algn="ctr" defTabSz="914400" rtl="0" eaLnBrk="1" latinLnBrk="0" hangingPunct="1">
        <a:spcBef>
          <a:spcPct val="0"/>
        </a:spcBef>
        <a:buNone/>
        <a:defRPr sz="3600" b="1" kern="1200">
          <a:solidFill>
            <a:schemeClr val="tx1"/>
          </a:solidFill>
          <a:latin typeface="Arial Narrow" panose="020B060602020203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Narrow" panose="020B060602020203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Narrow" panose="020B060602020203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Narrow" panose="020B060602020203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339F4FDD-9B09-4664-3686-92C71069F5CB}"/>
              </a:ext>
            </a:extLst>
          </p:cNvPr>
          <p:cNvSpPr>
            <a:spLocks noGrp="1"/>
          </p:cNvSpPr>
          <p:nvPr>
            <p:ph sz="half" idx="2"/>
          </p:nvPr>
        </p:nvSpPr>
        <p:spPr/>
        <p:txBody>
          <a:bodyPr/>
          <a:lstStyle/>
          <a:p>
            <a:endParaRPr lang="en-US"/>
          </a:p>
        </p:txBody>
      </p:sp>
      <p:sp>
        <p:nvSpPr>
          <p:cNvPr id="5" name="Content Placeholder 4">
            <a:extLst>
              <a:ext uri="{FF2B5EF4-FFF2-40B4-BE49-F238E27FC236}">
                <a16:creationId xmlns:a16="http://schemas.microsoft.com/office/drawing/2014/main" id="{84BBAE99-ADE7-4C01-BE9E-73EA281F32EB}"/>
              </a:ext>
            </a:extLst>
          </p:cNvPr>
          <p:cNvSpPr>
            <a:spLocks noGrp="1"/>
          </p:cNvSpPr>
          <p:nvPr>
            <p:ph sz="half" idx="10"/>
          </p:nvPr>
        </p:nvSpPr>
        <p:spPr/>
        <p:txBody>
          <a:bodyPr/>
          <a:lstStyle/>
          <a:p>
            <a:endParaRPr lang="en-US"/>
          </a:p>
        </p:txBody>
      </p:sp>
      <p:sp>
        <p:nvSpPr>
          <p:cNvPr id="6" name="Content Placeholder 5">
            <a:extLst>
              <a:ext uri="{FF2B5EF4-FFF2-40B4-BE49-F238E27FC236}">
                <a16:creationId xmlns:a16="http://schemas.microsoft.com/office/drawing/2014/main" id="{BC296EE3-21CF-8368-B0EF-C5FC4D857706}"/>
              </a:ext>
            </a:extLst>
          </p:cNvPr>
          <p:cNvSpPr>
            <a:spLocks noGrp="1"/>
          </p:cNvSpPr>
          <p:nvPr>
            <p:ph sz="half" idx="11"/>
          </p:nvPr>
        </p:nvSpPr>
        <p:spPr/>
        <p:txBody>
          <a:bodyPr/>
          <a:lstStyle/>
          <a:p>
            <a:endParaRPr lang="en-US"/>
          </a:p>
        </p:txBody>
      </p:sp>
      <p:sp>
        <p:nvSpPr>
          <p:cNvPr id="2" name="Text Box 4">
            <a:extLst>
              <a:ext uri="{FF2B5EF4-FFF2-40B4-BE49-F238E27FC236}">
                <a16:creationId xmlns:a16="http://schemas.microsoft.com/office/drawing/2014/main" id="{F31F5E2E-31F6-63EC-4207-E0EEA42100AE}"/>
              </a:ext>
            </a:extLst>
          </p:cNvPr>
          <p:cNvSpPr txBox="1">
            <a:spLocks noChangeArrowheads="1"/>
          </p:cNvSpPr>
          <p:nvPr/>
        </p:nvSpPr>
        <p:spPr bwMode="auto">
          <a:xfrm>
            <a:off x="7289800" y="5276148"/>
            <a:ext cx="3886200" cy="121920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nSpc>
                <a:spcPct val="115000"/>
              </a:lnSpc>
              <a:spcBef>
                <a:spcPts val="0"/>
              </a:spcBef>
              <a:spcAft>
                <a:spcPts val="0"/>
              </a:spcAft>
            </a:pPr>
            <a:r>
              <a:rPr lang="en-US" sz="900" dirty="0">
                <a:effectLst/>
                <a:ea typeface="Calibri" panose="020F0502020204030204" pitchFamily="34" charset="0"/>
                <a:cs typeface="Times New Roman" panose="02020603050405020304" pitchFamily="18" charset="0"/>
              </a:rPr>
              <a:t>Controlled by: &lt;Gov Agency&gt;</a:t>
            </a:r>
          </a:p>
          <a:p>
            <a:pPr marL="0" marR="0">
              <a:lnSpc>
                <a:spcPct val="115000"/>
              </a:lnSpc>
              <a:spcBef>
                <a:spcPts val="0"/>
              </a:spcBef>
              <a:spcAft>
                <a:spcPts val="0"/>
              </a:spcAft>
            </a:pPr>
            <a:r>
              <a:rPr lang="en-US" sz="900" dirty="0">
                <a:effectLst/>
                <a:ea typeface="Calibri" panose="020F0502020204030204" pitchFamily="34" charset="0"/>
                <a:cs typeface="Times New Roman" panose="02020603050405020304" pitchFamily="18" charset="0"/>
              </a:rPr>
              <a:t>Controlled by: &lt;Lower-level Gov Agency/Gov Department&gt;</a:t>
            </a:r>
          </a:p>
          <a:p>
            <a:pPr marL="0" marR="0">
              <a:lnSpc>
                <a:spcPct val="115000"/>
              </a:lnSpc>
              <a:spcBef>
                <a:spcPts val="0"/>
              </a:spcBef>
              <a:spcAft>
                <a:spcPts val="0"/>
              </a:spcAft>
            </a:pPr>
            <a:r>
              <a:rPr lang="en-US" sz="900" dirty="0">
                <a:effectLst/>
                <a:ea typeface="Calibri" panose="020F0502020204030204" pitchFamily="34" charset="0"/>
                <a:cs typeface="Times New Roman" panose="02020603050405020304" pitchFamily="18" charset="0"/>
              </a:rPr>
              <a:t>CUI Category: CTI, EXPT</a:t>
            </a:r>
          </a:p>
          <a:p>
            <a:pPr marL="0" marR="0">
              <a:lnSpc>
                <a:spcPct val="115000"/>
              </a:lnSpc>
              <a:spcBef>
                <a:spcPts val="0"/>
              </a:spcBef>
              <a:spcAft>
                <a:spcPts val="0"/>
              </a:spcAft>
            </a:pPr>
            <a:r>
              <a:rPr lang="en-US" sz="900" dirty="0">
                <a:effectLst/>
                <a:ea typeface="Calibri" panose="020F0502020204030204" pitchFamily="34" charset="0"/>
                <a:cs typeface="Times New Roman" panose="02020603050405020304" pitchFamily="18" charset="0"/>
              </a:rPr>
              <a:t>Distribution/Dissemination Control: DL ONLY</a:t>
            </a:r>
          </a:p>
          <a:p>
            <a:pPr marL="0" marR="0">
              <a:lnSpc>
                <a:spcPct val="115000"/>
              </a:lnSpc>
              <a:spcBef>
                <a:spcPts val="0"/>
              </a:spcBef>
              <a:spcAft>
                <a:spcPts val="0"/>
              </a:spcAft>
            </a:pPr>
            <a:r>
              <a:rPr lang="en-US" sz="900" dirty="0">
                <a:effectLst/>
                <a:ea typeface="Calibri" panose="020F0502020204030204" pitchFamily="34" charset="0"/>
                <a:cs typeface="Times New Roman" panose="02020603050405020304" pitchFamily="18" charset="0"/>
              </a:rPr>
              <a:t>Dissemination List: FEDCON or U.S. Persons in physical attendance during GOMACTech-2024 Conference.</a:t>
            </a:r>
          </a:p>
          <a:p>
            <a:pPr marL="0" marR="0">
              <a:lnSpc>
                <a:spcPct val="115000"/>
              </a:lnSpc>
              <a:spcBef>
                <a:spcPts val="0"/>
              </a:spcBef>
              <a:spcAft>
                <a:spcPts val="0"/>
              </a:spcAft>
            </a:pPr>
            <a:r>
              <a:rPr lang="en-US" sz="900" dirty="0">
                <a:effectLst/>
                <a:ea typeface="Calibri" panose="020F0502020204030204" pitchFamily="34" charset="0"/>
                <a:cs typeface="Times New Roman" panose="02020603050405020304" pitchFamily="18" charset="0"/>
              </a:rPr>
              <a:t>POC: &lt;Gov PoC Name&gt;, &lt;Gov PoC Email&gt;</a:t>
            </a:r>
          </a:p>
        </p:txBody>
      </p:sp>
    </p:spTree>
    <p:extLst>
      <p:ext uri="{BB962C8B-B14F-4D97-AF65-F5344CB8AC3E}">
        <p14:creationId xmlns:p14="http://schemas.microsoft.com/office/powerpoint/2010/main" val="1284598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a:t>This template is for EAR and ITAR Controlled Unclassified Information (CUI). </a:t>
            </a:r>
          </a:p>
          <a:p>
            <a:pPr lvl="1"/>
            <a:r>
              <a:rPr lang="en-US" dirty="0">
                <a:solidFill>
                  <a:srgbClr val="00B050"/>
                </a:solidFill>
              </a:rPr>
              <a:t>CUI//CTI/EXPT//NOFORN/DL ONLY</a:t>
            </a:r>
            <a:r>
              <a:rPr lang="en-US" dirty="0"/>
              <a:t> is to be used on the top and bottom of each slide.</a:t>
            </a:r>
          </a:p>
          <a:p>
            <a:pPr lvl="1"/>
            <a:r>
              <a:rPr lang="en-US" dirty="0"/>
              <a:t>Only use the DL ONLY value indicated in the title slide of this template.</a:t>
            </a:r>
          </a:p>
          <a:p>
            <a:r>
              <a:rPr lang="en-US" dirty="0"/>
              <a:t>The following warning statement (as is) needs to be included on the cover/title slide.</a:t>
            </a:r>
          </a:p>
          <a:p>
            <a:pPr lvl="1"/>
            <a:r>
              <a:rPr lang="en-US" b="1" dirty="0"/>
              <a:t>WARNING - This document contains technical data whose export is restricted by the Arms Export Control Act (Title 22, U.S.C., Sec 2751, et seq.) or the Export Control Reform Act of 2018 (Title 50, U.S.C., Chapter 58, Sec. 4801-4852). Violations of these export laws are subject to severe criminal penalties. Disseminate in accordance with provisions of DoD Directive 5230.25.</a:t>
            </a:r>
          </a:p>
          <a:p>
            <a:r>
              <a:rPr lang="en-US" dirty="0"/>
              <a:t>Please be sure that the year on the title slide and slide master reflect the year of GOMAC the presentation will be given. (e.g. 2024)</a:t>
            </a:r>
          </a:p>
          <a:p>
            <a:pPr lvl="1"/>
            <a:r>
              <a:rPr lang="en-US" dirty="0"/>
              <a:t>In MSPPT 365 (</a:t>
            </a:r>
            <a:r>
              <a:rPr lang="en-US"/>
              <a:t>Version 2309), </a:t>
            </a:r>
            <a:r>
              <a:rPr lang="en-US" dirty="0"/>
              <a:t>click on the ‘View’ ribbon tab then the ‘Slide Master’ button.</a:t>
            </a:r>
          </a:p>
          <a:p>
            <a:r>
              <a:rPr lang="en-US" dirty="0"/>
              <a:t>For further guidance, please refer to “Information Markings Guidance: Markings for </a:t>
            </a:r>
            <a:r>
              <a:rPr lang="en-US" dirty="0" err="1"/>
              <a:t>GOMACTech</a:t>
            </a:r>
            <a:r>
              <a:rPr lang="en-US" dirty="0"/>
              <a:t> Papers” found alongside the conference templates.</a:t>
            </a:r>
          </a:p>
        </p:txBody>
      </p:sp>
    </p:spTree>
    <p:extLst>
      <p:ext uri="{BB962C8B-B14F-4D97-AF65-F5344CB8AC3E}">
        <p14:creationId xmlns:p14="http://schemas.microsoft.com/office/powerpoint/2010/main" val="1839631527"/>
      </p:ext>
    </p:extLst>
  </p:cSld>
  <p:clrMapOvr>
    <a:masterClrMapping/>
  </p:clrMapOvr>
</p:sld>
</file>

<file path=ppt/theme/theme1.xml><?xml version="1.0" encoding="utf-8"?>
<a:theme xmlns:a="http://schemas.openxmlformats.org/drawingml/2006/main" name="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Arial Narrow">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9575</TotalTime>
  <Words>287</Words>
  <Application>Microsoft Office PowerPoint</Application>
  <PresentationFormat>Widescreen</PresentationFormat>
  <Paragraphs>14</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Arial Narrow</vt:lpstr>
      <vt:lpstr>Calibri</vt:lpstr>
      <vt:lpstr>Office Theme</vt:lpstr>
      <vt:lpstr>PowerPoint Presentation</vt:lpstr>
      <vt:lpstr>PowerPoint Presentation</vt:lpstr>
    </vt:vector>
  </TitlesOfParts>
  <Company>GOMACTech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GOMACTech MSPPT Template</dc:title>
  <dc:creator>GOMAC</dc:creator>
  <cp:lastModifiedBy>Vipul J. Patel</cp:lastModifiedBy>
  <cp:revision>26</cp:revision>
  <dcterms:created xsi:type="dcterms:W3CDTF">2015-11-19T17:43:58Z</dcterms:created>
  <dcterms:modified xsi:type="dcterms:W3CDTF">2023-12-07T14:41:26Z</dcterms:modified>
</cp:coreProperties>
</file>