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73" d="100"/>
          <a:sy n="73" d="100"/>
        </p:scale>
        <p:origin x="115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XXXX-2024-XXXX&gt;.</a:t>
            </a:r>
            <a:endParaRPr lang="en-US" sz="900" dirty="0">
              <a:solidFill>
                <a:srgbClr val="00B05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11F50E4A-D896-3364-7C7F-F13F4ACF2D4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AEA7CFB-1906-DD5F-8055-7D3C27168F6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67D0C54-597C-0E60-9488-85A4FA84416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37201014-3C1E-780B-FBE7-B4DA9404F60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722725" y="4679576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1" name="Picture 20" descr="A picture containing logo&#10;&#10;Description automatically generated">
            <a:extLst>
              <a:ext uri="{FF2B5EF4-FFF2-40B4-BE49-F238E27FC236}">
                <a16:creationId xmlns:a16="http://schemas.microsoft.com/office/drawing/2014/main" id="{516C4EEB-0B8F-8921-FBDA-DB2B755679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9A6184D-B6BD-132E-3BE0-5A06AC7B2A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271842-2241-9D96-5FA0-4B79839216E5}"/>
              </a:ext>
            </a:extLst>
          </p:cNvPr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XXXX-2024-XXXX&gt;.</a:t>
            </a:r>
            <a:endParaRPr lang="en-US" sz="900" dirty="0">
              <a:solidFill>
                <a:srgbClr val="00B05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2024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19 MAR 2024&gt;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D320B-4185-09BB-D1A6-E0BF11B073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C6E67E-6BD1-A8C7-428D-54753F59429B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12016-F137-0515-B73A-9E21FEEDC932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9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template is for publicly approved materials.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DISTRIBUTION STATEMENT A.  Approved for public release: distribution is unlimited. Approval ID: &lt;e.g. XXXX-2024-XXXX&gt;. </a:t>
            </a:r>
            <a:r>
              <a:rPr lang="en-US" dirty="0"/>
              <a:t>is to be used at the bottom of each slide.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Please be sure that the year on the title slide and slide master reflect the year of GOMAC the presentation will be given. (e.g. 2024)</a:t>
            </a:r>
          </a:p>
          <a:p>
            <a:pPr lvl="1"/>
            <a:r>
              <a:rPr lang="en-US" dirty="0"/>
              <a:t>In MSPPT 365 (Version 2309), click on the ‘View’ ribbon tab then the ‘Slide Master’ button.</a:t>
            </a:r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9587</TotalTime>
  <Words>119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27</cp:revision>
  <dcterms:created xsi:type="dcterms:W3CDTF">2015-11-19T17:43:58Z</dcterms:created>
  <dcterms:modified xsi:type="dcterms:W3CDTF">2023-12-07T14:40:52Z</dcterms:modified>
</cp:coreProperties>
</file>