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8"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88930" autoAdjust="0"/>
  </p:normalViewPr>
  <p:slideViewPr>
    <p:cSldViewPr>
      <p:cViewPr varScale="1">
        <p:scale>
          <a:sx n="45" d="100"/>
          <a:sy n="45" d="100"/>
        </p:scale>
        <p:origin x="72" y="168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59D057C-C781-10E7-816E-ED4CD880D1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8E5BCC-2636-9BA7-E260-3A5366CD2FA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0C676-2EC2-4B9A-AB72-60C67EF2FF06}" type="datetimeFigureOut">
              <a:rPr lang="en-US" smtClean="0"/>
              <a:t>9/12/2024</a:t>
            </a:fld>
            <a:endParaRPr lang="en-US"/>
          </a:p>
        </p:txBody>
      </p:sp>
      <p:sp>
        <p:nvSpPr>
          <p:cNvPr id="4" name="Footer Placeholder 3">
            <a:extLst>
              <a:ext uri="{FF2B5EF4-FFF2-40B4-BE49-F238E27FC236}">
                <a16:creationId xmlns:a16="http://schemas.microsoft.com/office/drawing/2014/main" id="{8B29D206-79B7-5280-E668-BEF45A1D88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04885E-B463-392B-A5AC-16406CEA24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74526F-4685-4778-B9F0-FF74A5A675D1}" type="slidenum">
              <a:rPr lang="en-US" smtClean="0"/>
              <a:t>‹#›</a:t>
            </a:fld>
            <a:endParaRPr lang="en-US"/>
          </a:p>
        </p:txBody>
      </p:sp>
    </p:spTree>
    <p:extLst>
      <p:ext uri="{BB962C8B-B14F-4D97-AF65-F5344CB8AC3E}">
        <p14:creationId xmlns:p14="http://schemas.microsoft.com/office/powerpoint/2010/main" val="76097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1FA28-4ABF-468A-A77C-6499CDC2F1AF}"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4A84A-AEDB-4C19-93CE-6410AF829C46}" type="slidenum">
              <a:rPr lang="en-US" smtClean="0"/>
              <a:t>‹#›</a:t>
            </a:fld>
            <a:endParaRPr lang="en-US"/>
          </a:p>
        </p:txBody>
      </p:sp>
    </p:spTree>
    <p:extLst>
      <p:ext uri="{BB962C8B-B14F-4D97-AF65-F5344CB8AC3E}">
        <p14:creationId xmlns:p14="http://schemas.microsoft.com/office/powerpoint/2010/main" val="117246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2" name="Text Box 2"/>
          <p:cNvSpPr txBox="1">
            <a:spLocks noChangeArrowheads="1"/>
          </p:cNvSpPr>
          <p:nvPr userDrawn="1"/>
        </p:nvSpPr>
        <p:spPr bwMode="auto">
          <a:xfrm>
            <a:off x="6400800" y="3124200"/>
            <a:ext cx="5384800" cy="1143000"/>
          </a:xfrm>
          <a:prstGeom prst="rect">
            <a:avLst/>
          </a:prstGeom>
          <a:noFill/>
          <a:ln w="9525" algn="ctr">
            <a:noFill/>
            <a:miter lim="800000"/>
            <a:headEnd/>
            <a:tailEnd/>
          </a:ln>
          <a:effectLst/>
        </p:spPr>
        <p:txBody>
          <a:bodyPr anchor="ctr"/>
          <a:lstStyle/>
          <a:p>
            <a:pPr algn="r">
              <a:spcBef>
                <a:spcPct val="0"/>
              </a:spcBef>
              <a:buFontTx/>
              <a:buNone/>
              <a:defRPr/>
            </a:pPr>
            <a:endParaRPr lang="en-US" sz="2000" b="1" i="0" dirty="0">
              <a:effectLst/>
              <a:latin typeface="Arial" pitchFamily="34" charset="0"/>
            </a:endParaRPr>
          </a:p>
        </p:txBody>
      </p:sp>
      <p:sp>
        <p:nvSpPr>
          <p:cNvPr id="13" name="Content Placeholder 3"/>
          <p:cNvSpPr>
            <a:spLocks noGrp="1"/>
          </p:cNvSpPr>
          <p:nvPr>
            <p:ph sz="half" idx="2" hasCustomPrompt="1"/>
          </p:nvPr>
        </p:nvSpPr>
        <p:spPr>
          <a:xfrm>
            <a:off x="1016000" y="2286000"/>
            <a:ext cx="10160000" cy="1676400"/>
          </a:xfrm>
          <a:prstGeom prst="rect">
            <a:avLst/>
          </a:prstGeom>
        </p:spPr>
        <p:txBody>
          <a:bodyPr anchor="ctr" anchorCtr="0"/>
          <a:lstStyle>
            <a:lvl1pPr algn="ctr">
              <a:buNone/>
              <a:defRPr sz="28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Briefing Title</a:t>
            </a:r>
          </a:p>
        </p:txBody>
      </p:sp>
      <p:sp>
        <p:nvSpPr>
          <p:cNvPr id="14" name="Content Placeholder 3"/>
          <p:cNvSpPr>
            <a:spLocks noGrp="1"/>
          </p:cNvSpPr>
          <p:nvPr>
            <p:ph sz="half" idx="10" hasCustomPrompt="1"/>
          </p:nvPr>
        </p:nvSpPr>
        <p:spPr>
          <a:xfrm>
            <a:off x="1016000" y="3962400"/>
            <a:ext cx="10160000" cy="533400"/>
          </a:xfrm>
          <a:prstGeom prst="rect">
            <a:avLst/>
          </a:prstGeom>
        </p:spPr>
        <p:txBody>
          <a:bodyPr anchor="ctr" anchorCtr="0"/>
          <a:lstStyle>
            <a:lvl1pPr algn="ctr">
              <a:buNone/>
              <a:defRPr sz="20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Date: DD MMM YYYY</a:t>
            </a:r>
          </a:p>
        </p:txBody>
      </p:sp>
      <p:sp>
        <p:nvSpPr>
          <p:cNvPr id="15" name="Content Placeholder 3"/>
          <p:cNvSpPr>
            <a:spLocks noGrp="1"/>
          </p:cNvSpPr>
          <p:nvPr>
            <p:ph sz="half" idx="11" hasCustomPrompt="1"/>
          </p:nvPr>
        </p:nvSpPr>
        <p:spPr>
          <a:xfrm>
            <a:off x="1722725" y="4679576"/>
            <a:ext cx="5231362" cy="1676400"/>
          </a:xfrm>
          <a:prstGeom prst="rect">
            <a:avLst/>
          </a:prstGeom>
        </p:spPr>
        <p:txBody>
          <a:bodyPr anchor="ctr" anchorCtr="0"/>
          <a:lstStyle>
            <a:lvl1pPr marL="0" indent="0" algn="l">
              <a:buNone/>
              <a:defRPr sz="20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Presenter’s Name</a:t>
            </a:r>
            <a:br>
              <a:rPr lang="en-US" dirty="0"/>
            </a:br>
            <a:r>
              <a:rPr lang="en-US" dirty="0"/>
              <a:t>Company/Organization</a:t>
            </a:r>
          </a:p>
          <a:p>
            <a:pPr lvl="0"/>
            <a:endParaRPr lang="en-US" dirty="0"/>
          </a:p>
        </p:txBody>
      </p:sp>
      <p:pic>
        <p:nvPicPr>
          <p:cNvPr id="2" name="Picture 1" descr="A picture containing logo&#10;&#10;Description automatically generated">
            <a:extLst>
              <a:ext uri="{FF2B5EF4-FFF2-40B4-BE49-F238E27FC236}">
                <a16:creationId xmlns:a16="http://schemas.microsoft.com/office/drawing/2014/main" id="{D3698ADB-C177-355E-1769-6C5D5174DE5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3040" y="88277"/>
            <a:ext cx="2192656" cy="2216410"/>
          </a:xfrm>
          <a:prstGeom prst="rect">
            <a:avLst/>
          </a:prstGeom>
          <a:noFill/>
        </p:spPr>
      </p:pic>
      <p:sp>
        <p:nvSpPr>
          <p:cNvPr id="19" name="Rectangle 18"/>
          <p:cNvSpPr>
            <a:spLocks noChangeArrowheads="1"/>
          </p:cNvSpPr>
          <p:nvPr userDrawn="1"/>
        </p:nvSpPr>
        <p:spPr bwMode="auto">
          <a:xfrm>
            <a:off x="1957492" y="727502"/>
            <a:ext cx="8277015" cy="830997"/>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r>
              <a:rPr lang="en-US" sz="4800" b="1" dirty="0">
                <a:solidFill>
                  <a:srgbClr val="002060"/>
                </a:solidFill>
                <a:latin typeface="Arial Narrow" panose="020B0606020202030204" pitchFamily="34" charset="0"/>
              </a:rPr>
              <a:t>GOMACTech-2025</a:t>
            </a:r>
          </a:p>
        </p:txBody>
      </p:sp>
      <p:sp>
        <p:nvSpPr>
          <p:cNvPr id="10" name="Rectangle 9"/>
          <p:cNvSpPr/>
          <p:nvPr userDrawn="1"/>
        </p:nvSpPr>
        <p:spPr>
          <a:xfrm>
            <a:off x="166145" y="5751493"/>
            <a:ext cx="1556580" cy="954107"/>
          </a:xfrm>
          <a:prstGeom prst="rect">
            <a:avLst/>
          </a:prstGeom>
          <a:noFill/>
        </p:spPr>
        <p:txBody>
          <a:bodyPr wrap="none" lIns="91440" tIns="45720" rIns="91440" bIns="45720">
            <a:spAutoFit/>
          </a:bodyPr>
          <a:lstStyle/>
          <a:p>
            <a:pPr algn="ctr"/>
            <a:r>
              <a:rPr lang="en-US" sz="2800" b="0" cap="none" spc="0" dirty="0">
                <a:ln w="0"/>
                <a:gradFill>
                  <a:gsLst>
                    <a:gs pos="21000">
                      <a:srgbClr val="53575C"/>
                    </a:gs>
                    <a:gs pos="88000">
                      <a:srgbClr val="C5C7CA"/>
                    </a:gs>
                  </a:gsLst>
                  <a:lin ang="5400000"/>
                </a:gradFill>
                <a:effectLst/>
              </a:rPr>
              <a:t>Company</a:t>
            </a:r>
          </a:p>
          <a:p>
            <a:pPr algn="ctr"/>
            <a:r>
              <a:rPr lang="en-US" sz="2800" b="0" cap="none" spc="0" dirty="0">
                <a:ln w="0"/>
                <a:gradFill>
                  <a:gsLst>
                    <a:gs pos="21000">
                      <a:srgbClr val="53575C"/>
                    </a:gs>
                    <a:gs pos="88000">
                      <a:srgbClr val="C5C7CA"/>
                    </a:gs>
                  </a:gsLst>
                  <a:lin ang="5400000"/>
                </a:gradFill>
                <a:effectLst/>
              </a:rPr>
              <a:t>Logo</a:t>
            </a:r>
          </a:p>
        </p:txBody>
      </p:sp>
      <p:sp>
        <p:nvSpPr>
          <p:cNvPr id="5" name="Text Box 4">
            <a:extLst>
              <a:ext uri="{FF2B5EF4-FFF2-40B4-BE49-F238E27FC236}">
                <a16:creationId xmlns:a16="http://schemas.microsoft.com/office/drawing/2014/main" id="{0F33DEBD-1D06-226E-C351-D6244A9B2489}"/>
              </a:ext>
            </a:extLst>
          </p:cNvPr>
          <p:cNvSpPr txBox="1">
            <a:spLocks noChangeArrowheads="1"/>
          </p:cNvSpPr>
          <p:nvPr userDrawn="1"/>
        </p:nvSpPr>
        <p:spPr bwMode="auto">
          <a:xfrm>
            <a:off x="7289800" y="4635172"/>
            <a:ext cx="3886200" cy="62163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pPr>
            <a:r>
              <a:rPr lang="en-US" sz="800"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28D72C8D-CB9E-5D8C-6179-D34B93828CDD}"/>
              </a:ext>
            </a:extLst>
          </p:cNvPr>
          <p:cNvSpPr txBox="1"/>
          <p:nvPr userDrawn="1"/>
        </p:nvSpPr>
        <p:spPr>
          <a:xfrm>
            <a:off x="3929380" y="0"/>
            <a:ext cx="4333238" cy="261610"/>
          </a:xfrm>
          <a:prstGeom prst="rect">
            <a:avLst/>
          </a:prstGeom>
          <a:noFill/>
        </p:spPr>
        <p:txBody>
          <a:bodyPr wrap="none" rtlCol="0">
            <a:spAutoFit/>
          </a:bodyPr>
          <a:lstStyle/>
          <a:p>
            <a:pPr algn="ctr"/>
            <a:r>
              <a:rPr lang="en-US" sz="1100" dirty="0">
                <a:solidFill>
                  <a:srgbClr val="00B050"/>
                </a:solidFill>
              </a:rPr>
              <a:t>CUI//CTI/EXPT//NOFORN/DL ONLY (MARKED FOR DEMO PURPOSES ONLY)</a:t>
            </a:r>
          </a:p>
        </p:txBody>
      </p:sp>
      <p:sp>
        <p:nvSpPr>
          <p:cNvPr id="4" name="TextBox 3">
            <a:extLst>
              <a:ext uri="{FF2B5EF4-FFF2-40B4-BE49-F238E27FC236}">
                <a16:creationId xmlns:a16="http://schemas.microsoft.com/office/drawing/2014/main" id="{9833D589-6615-CF34-A71F-80092585F151}"/>
              </a:ext>
            </a:extLst>
          </p:cNvPr>
          <p:cNvSpPr txBox="1"/>
          <p:nvPr userDrawn="1"/>
        </p:nvSpPr>
        <p:spPr>
          <a:xfrm>
            <a:off x="3913350" y="6594081"/>
            <a:ext cx="4365298" cy="261610"/>
          </a:xfrm>
          <a:prstGeom prst="rect">
            <a:avLst/>
          </a:prstGeom>
          <a:noFill/>
        </p:spPr>
        <p:txBody>
          <a:bodyPr wrap="none" rtlCol="0">
            <a:spAutoFit/>
          </a:bodyPr>
          <a:lstStyle/>
          <a:p>
            <a:pPr algn="ctr"/>
            <a:r>
              <a:rPr lang="en-US" sz="1100" dirty="0">
                <a:solidFill>
                  <a:srgbClr val="00B050"/>
                </a:solidFill>
              </a:rPr>
              <a:t>CUI//CTI/EXPT//NOFORN/DL ONLY (MARKED FOR DEMO PURPOSES ONLY)</a:t>
            </a:r>
          </a:p>
        </p:txBody>
      </p:sp>
    </p:spTree>
    <p:extLst>
      <p:ext uri="{BB962C8B-B14F-4D97-AF65-F5344CB8AC3E}">
        <p14:creationId xmlns:p14="http://schemas.microsoft.com/office/powerpoint/2010/main" val="215524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Slide_2">
    <p:spTree>
      <p:nvGrpSpPr>
        <p:cNvPr id="1" name=""/>
        <p:cNvGrpSpPr/>
        <p:nvPr/>
      </p:nvGrpSpPr>
      <p:grpSpPr>
        <a:xfrm>
          <a:off x="0" y="0"/>
          <a:ext cx="0" cy="0"/>
          <a:chOff x="0" y="0"/>
          <a:chExt cx="0" cy="0"/>
        </a:xfrm>
      </p:grpSpPr>
      <p:sp>
        <p:nvSpPr>
          <p:cNvPr id="4" name="Title 1"/>
          <p:cNvSpPr>
            <a:spLocks noGrp="1"/>
          </p:cNvSpPr>
          <p:nvPr>
            <p:ph type="title"/>
          </p:nvPr>
        </p:nvSpPr>
        <p:spPr>
          <a:xfrm>
            <a:off x="609600" y="2895601"/>
            <a:ext cx="10972800" cy="1079025"/>
          </a:xfrm>
        </p:spPr>
        <p:txBody>
          <a:bodyPr/>
          <a:lstStyle/>
          <a:p>
            <a:r>
              <a:rPr lang="en-US"/>
              <a:t>Click to edit Master title style</a:t>
            </a:r>
          </a:p>
        </p:txBody>
      </p:sp>
    </p:spTree>
    <p:extLst>
      <p:ext uri="{BB962C8B-B14F-4D97-AF65-F5344CB8AC3E}">
        <p14:creationId xmlns:p14="http://schemas.microsoft.com/office/powerpoint/2010/main" val="335113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91440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914401"/>
            <a:ext cx="6815667" cy="54863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2076451"/>
            <a:ext cx="4011084" cy="4324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34692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5102225"/>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914400"/>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668963"/>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20154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048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6406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472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914401"/>
            <a:ext cx="538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1"/>
            <a:ext cx="538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809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914400"/>
            <a:ext cx="5384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14399"/>
            <a:ext cx="5384800" cy="26669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sz="half" idx="10"/>
          </p:nvPr>
        </p:nvSpPr>
        <p:spPr>
          <a:xfrm>
            <a:off x="609600" y="3733800"/>
            <a:ext cx="5384800" cy="26670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p:cNvSpPr>
            <a:spLocks noGrp="1"/>
          </p:cNvSpPr>
          <p:nvPr>
            <p:ph sz="half" idx="11"/>
          </p:nvPr>
        </p:nvSpPr>
        <p:spPr>
          <a:xfrm>
            <a:off x="6197600" y="3733799"/>
            <a:ext cx="5384800" cy="26670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7279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3733800"/>
            <a:ext cx="10972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914400"/>
            <a:ext cx="10972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56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91440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1554163"/>
            <a:ext cx="5386917" cy="48466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91440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554163"/>
            <a:ext cx="5389033" cy="48466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396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2887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9600" y="2895600"/>
            <a:ext cx="10972800" cy="1143000"/>
          </a:xfrm>
          <a:prstGeom prst="rect">
            <a:avLst/>
          </a:prstGeom>
        </p:spPr>
        <p:txBody>
          <a:bodyPr anchor="ctr" anchorCtr="0">
            <a:normAutofit/>
          </a:bodyPr>
          <a:lstStyle>
            <a:lvl1pPr>
              <a:defRPr sz="2000" b="1" baseline="0">
                <a:latin typeface="Arial Narrow" panose="020B0606020202030204" pitchFamily="34" charset="0"/>
                <a:cs typeface="Arial" pitchFamily="34" charset="0"/>
              </a:defRPr>
            </a:lvl1pPr>
          </a:lstStyle>
          <a:p>
            <a:r>
              <a:rPr lang="en-US" dirty="0"/>
              <a:t>[Intentionally Left Blank]</a:t>
            </a:r>
          </a:p>
        </p:txBody>
      </p:sp>
    </p:spTree>
    <p:extLst>
      <p:ext uri="{BB962C8B-B14F-4D97-AF65-F5344CB8AC3E}">
        <p14:creationId xmlns:p14="http://schemas.microsoft.com/office/powerpoint/2010/main" val="232813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6800" y="1"/>
            <a:ext cx="10058400" cy="68579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914400"/>
            <a:ext cx="10972800" cy="546873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Box 49"/>
          <p:cNvSpPr txBox="1">
            <a:spLocks noChangeArrowheads="1"/>
          </p:cNvSpPr>
          <p:nvPr userDrawn="1"/>
        </p:nvSpPr>
        <p:spPr bwMode="auto">
          <a:xfrm>
            <a:off x="9753600" y="6550224"/>
            <a:ext cx="2438400" cy="307777"/>
          </a:xfrm>
          <a:prstGeom prst="rect">
            <a:avLst/>
          </a:prstGeom>
          <a:noFill/>
          <a:ln w="12700">
            <a:noFill/>
            <a:miter lim="800000"/>
            <a:headEnd type="none" w="sm" len="sm"/>
            <a:tailEnd type="none" w="sm" len="sm"/>
          </a:ln>
          <a:effectLst/>
        </p:spPr>
        <p:txBody>
          <a:bodyPr wrap="square" anchor="ctr">
            <a:spAutoFit/>
          </a:bodyPr>
          <a:lstStyle/>
          <a:p>
            <a:pPr algn="r">
              <a:spcBef>
                <a:spcPct val="50000"/>
              </a:spcBef>
            </a:pPr>
            <a:fld id="{FECCACFC-A1DF-4E05-81FF-9C3E99D1E2C5}" type="slidenum">
              <a:rPr lang="en-US" sz="1400" b="0">
                <a:latin typeface="Arial Narrow" panose="020B0606020202030204" pitchFamily="34" charset="0"/>
                <a:cs typeface="Arial" pitchFamily="34" charset="0"/>
              </a:rPr>
              <a:pPr algn="r">
                <a:spcBef>
                  <a:spcPct val="50000"/>
                </a:spcBef>
              </a:pPr>
              <a:t>‹#›</a:t>
            </a:fld>
            <a:endParaRPr lang="en-US" sz="1400" b="0" dirty="0">
              <a:latin typeface="Arial Narrow" panose="020B0606020202030204" pitchFamily="34" charset="0"/>
              <a:cs typeface="Arial" pitchFamily="34" charset="0"/>
            </a:endParaRPr>
          </a:p>
        </p:txBody>
      </p:sp>
      <p:pic>
        <p:nvPicPr>
          <p:cNvPr id="6" name="Picture 5" descr="A picture containing logo&#10;&#10;Description automatically generated">
            <a:extLst>
              <a:ext uri="{FF2B5EF4-FFF2-40B4-BE49-F238E27FC236}">
                <a16:creationId xmlns:a16="http://schemas.microsoft.com/office/drawing/2014/main" id="{B8DF81FD-B53F-1217-29A0-56B46A1E0E1B}"/>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39624" y="-2416"/>
            <a:ext cx="673301" cy="680596"/>
          </a:xfrm>
          <a:prstGeom prst="rect">
            <a:avLst/>
          </a:prstGeom>
          <a:noFill/>
        </p:spPr>
      </p:pic>
      <p:cxnSp>
        <p:nvCxnSpPr>
          <p:cNvPr id="17" name="AutoShape 7"/>
          <p:cNvCxnSpPr>
            <a:cxnSpLocks noChangeShapeType="1"/>
          </p:cNvCxnSpPr>
          <p:nvPr userDrawn="1"/>
        </p:nvCxnSpPr>
        <p:spPr bwMode="auto">
          <a:xfrm>
            <a:off x="0" y="695660"/>
            <a:ext cx="12192000" cy="0"/>
          </a:xfrm>
          <a:prstGeom prst="straightConnector1">
            <a:avLst/>
          </a:prstGeom>
          <a:noFill/>
          <a:ln w="38100">
            <a:solidFill>
              <a:schemeClr val="accent1"/>
            </a:solidFill>
            <a:round/>
            <a:headEnd/>
            <a:tailEnd/>
          </a:ln>
        </p:spPr>
      </p:cxnSp>
      <p:sp>
        <p:nvSpPr>
          <p:cNvPr id="10" name="Rectangle 9"/>
          <p:cNvSpPr/>
          <p:nvPr userDrawn="1"/>
        </p:nvSpPr>
        <p:spPr>
          <a:xfrm>
            <a:off x="11125200" y="18288"/>
            <a:ext cx="1062320" cy="646331"/>
          </a:xfrm>
          <a:prstGeom prst="rect">
            <a:avLst/>
          </a:prstGeom>
          <a:noFill/>
        </p:spPr>
        <p:txBody>
          <a:bodyPr wrap="square" lIns="91440" tIns="45720" rIns="91440" bIns="45720">
            <a:spAutoFit/>
          </a:bodyPr>
          <a:lstStyle/>
          <a:p>
            <a:pPr algn="ctr"/>
            <a:r>
              <a:rPr lang="en-US" sz="1800" b="0" cap="none" spc="0" dirty="0">
                <a:ln w="0"/>
                <a:gradFill>
                  <a:gsLst>
                    <a:gs pos="21000">
                      <a:srgbClr val="53575C"/>
                    </a:gs>
                    <a:gs pos="88000">
                      <a:srgbClr val="C5C7CA"/>
                    </a:gs>
                  </a:gsLst>
                  <a:lin ang="5400000"/>
                </a:gradFill>
                <a:effectLst/>
              </a:rPr>
              <a:t>Company</a:t>
            </a:r>
          </a:p>
          <a:p>
            <a:pPr algn="ctr"/>
            <a:r>
              <a:rPr lang="en-US" sz="1800" b="0" cap="none" spc="0" dirty="0">
                <a:ln w="0"/>
                <a:gradFill>
                  <a:gsLst>
                    <a:gs pos="21000">
                      <a:srgbClr val="53575C"/>
                    </a:gs>
                    <a:gs pos="88000">
                      <a:srgbClr val="C5C7CA"/>
                    </a:gs>
                  </a:gsLst>
                  <a:lin ang="5400000"/>
                </a:gradFill>
                <a:effectLst/>
              </a:rPr>
              <a:t>Logo</a:t>
            </a:r>
          </a:p>
        </p:txBody>
      </p:sp>
      <p:sp>
        <p:nvSpPr>
          <p:cNvPr id="4" name="TextBox 3"/>
          <p:cNvSpPr txBox="1"/>
          <p:nvPr userDrawn="1"/>
        </p:nvSpPr>
        <p:spPr>
          <a:xfrm>
            <a:off x="76200" y="6596390"/>
            <a:ext cx="3158237" cy="246221"/>
          </a:xfrm>
          <a:prstGeom prst="rect">
            <a:avLst/>
          </a:prstGeom>
          <a:noFill/>
        </p:spPr>
        <p:txBody>
          <a:bodyPr wrap="none" rtlCol="0">
            <a:spAutoFit/>
          </a:bodyPr>
          <a:lstStyle/>
          <a:p>
            <a:r>
              <a:rPr lang="en-US" sz="1000" dirty="0"/>
              <a:t>2025 </a:t>
            </a:r>
            <a:r>
              <a:rPr lang="en-US" sz="1000" dirty="0" err="1"/>
              <a:t>GOMACTech</a:t>
            </a:r>
            <a:r>
              <a:rPr lang="en-US" sz="1000" baseline="0" dirty="0"/>
              <a:t>  |  &lt;Date of Presentation e.g. 19 MAR 2025&gt;</a:t>
            </a:r>
            <a:endParaRPr lang="en-US" sz="1000" dirty="0"/>
          </a:p>
        </p:txBody>
      </p:sp>
      <p:sp>
        <p:nvSpPr>
          <p:cNvPr id="7" name="TextBox 6">
            <a:extLst>
              <a:ext uri="{FF2B5EF4-FFF2-40B4-BE49-F238E27FC236}">
                <a16:creationId xmlns:a16="http://schemas.microsoft.com/office/drawing/2014/main" id="{DC9662F2-43E4-1114-DFDD-CCB784743FA4}"/>
              </a:ext>
            </a:extLst>
          </p:cNvPr>
          <p:cNvSpPr txBox="1"/>
          <p:nvPr userDrawn="1"/>
        </p:nvSpPr>
        <p:spPr>
          <a:xfrm>
            <a:off x="3929380" y="0"/>
            <a:ext cx="4333238" cy="261610"/>
          </a:xfrm>
          <a:prstGeom prst="rect">
            <a:avLst/>
          </a:prstGeom>
          <a:noFill/>
        </p:spPr>
        <p:txBody>
          <a:bodyPr wrap="none" rtlCol="0">
            <a:spAutoFit/>
          </a:bodyPr>
          <a:lstStyle/>
          <a:p>
            <a:pPr algn="ctr"/>
            <a:r>
              <a:rPr lang="en-US" sz="1100" dirty="0">
                <a:solidFill>
                  <a:srgbClr val="00B050"/>
                </a:solidFill>
              </a:rPr>
              <a:t>CUI//CTI/EXPT//NOFORN/DL ONLY (MARKED FOR DEMO PURPOSES ONLY)</a:t>
            </a:r>
          </a:p>
        </p:txBody>
      </p:sp>
      <p:sp>
        <p:nvSpPr>
          <p:cNvPr id="9" name="TextBox 8">
            <a:extLst>
              <a:ext uri="{FF2B5EF4-FFF2-40B4-BE49-F238E27FC236}">
                <a16:creationId xmlns:a16="http://schemas.microsoft.com/office/drawing/2014/main" id="{33051331-5251-C1C3-1A70-8F311822041A}"/>
              </a:ext>
            </a:extLst>
          </p:cNvPr>
          <p:cNvSpPr txBox="1"/>
          <p:nvPr userDrawn="1"/>
        </p:nvSpPr>
        <p:spPr>
          <a:xfrm>
            <a:off x="3913350" y="6594081"/>
            <a:ext cx="4365298" cy="261610"/>
          </a:xfrm>
          <a:prstGeom prst="rect">
            <a:avLst/>
          </a:prstGeom>
          <a:noFill/>
        </p:spPr>
        <p:txBody>
          <a:bodyPr wrap="none" rtlCol="0">
            <a:spAutoFit/>
          </a:bodyPr>
          <a:lstStyle/>
          <a:p>
            <a:pPr algn="ctr"/>
            <a:r>
              <a:rPr lang="en-US" sz="1100" dirty="0">
                <a:solidFill>
                  <a:srgbClr val="00B050"/>
                </a:solidFill>
              </a:rPr>
              <a:t>CUI//CTI/EXPT//NOFORN/DL ONLY (MARKED FOR DEMO PURPOSES ONLY)</a:t>
            </a:r>
          </a:p>
        </p:txBody>
      </p:sp>
    </p:spTree>
    <p:extLst>
      <p:ext uri="{BB962C8B-B14F-4D97-AF65-F5344CB8AC3E}">
        <p14:creationId xmlns:p14="http://schemas.microsoft.com/office/powerpoint/2010/main" val="1511513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2" r:id="rId5"/>
    <p:sldLayoutId id="2147483661" r:id="rId6"/>
    <p:sldLayoutId id="2147483653" r:id="rId7"/>
    <p:sldLayoutId id="2147483654" r:id="rId8"/>
    <p:sldLayoutId id="2147483655" r:id="rId9"/>
    <p:sldLayoutId id="2147483660" r:id="rId10"/>
    <p:sldLayoutId id="2147483656" r:id="rId11"/>
    <p:sldLayoutId id="2147483657" r:id="rId12"/>
    <p:sldLayoutId id="2147483658" r:id="rId13"/>
  </p:sldLayoutIdLst>
  <p:txStyles>
    <p:titleStyle>
      <a:lvl1pPr algn="ctr" defTabSz="914400" rtl="0" eaLnBrk="1" latinLnBrk="0" hangingPunct="1">
        <a:spcBef>
          <a:spcPct val="0"/>
        </a:spcBef>
        <a:buNone/>
        <a:defRPr sz="3600" b="1" kern="1200">
          <a:solidFill>
            <a:schemeClr val="tx1"/>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39F4FDD-9B09-4664-3686-92C71069F5CB}"/>
              </a:ext>
            </a:extLst>
          </p:cNvPr>
          <p:cNvSpPr>
            <a:spLocks noGrp="1"/>
          </p:cNvSpPr>
          <p:nvPr>
            <p:ph sz="half" idx="2"/>
          </p:nvPr>
        </p:nvSpPr>
        <p:spPr/>
        <p:txBody>
          <a:bodyPr/>
          <a:lstStyle/>
          <a:p>
            <a:endParaRPr lang="en-US"/>
          </a:p>
        </p:txBody>
      </p:sp>
      <p:sp>
        <p:nvSpPr>
          <p:cNvPr id="5" name="Content Placeholder 4">
            <a:extLst>
              <a:ext uri="{FF2B5EF4-FFF2-40B4-BE49-F238E27FC236}">
                <a16:creationId xmlns:a16="http://schemas.microsoft.com/office/drawing/2014/main" id="{84BBAE99-ADE7-4C01-BE9E-73EA281F32EB}"/>
              </a:ext>
            </a:extLst>
          </p:cNvPr>
          <p:cNvSpPr>
            <a:spLocks noGrp="1"/>
          </p:cNvSpPr>
          <p:nvPr>
            <p:ph sz="half" idx="10"/>
          </p:nvPr>
        </p:nvSpPr>
        <p:spPr/>
        <p:txBody>
          <a:bodyPr/>
          <a:lstStyle/>
          <a:p>
            <a:endParaRPr lang="en-US"/>
          </a:p>
        </p:txBody>
      </p:sp>
      <p:sp>
        <p:nvSpPr>
          <p:cNvPr id="6" name="Content Placeholder 5">
            <a:extLst>
              <a:ext uri="{FF2B5EF4-FFF2-40B4-BE49-F238E27FC236}">
                <a16:creationId xmlns:a16="http://schemas.microsoft.com/office/drawing/2014/main" id="{BC296EE3-21CF-8368-B0EF-C5FC4D857706}"/>
              </a:ext>
            </a:extLst>
          </p:cNvPr>
          <p:cNvSpPr>
            <a:spLocks noGrp="1"/>
          </p:cNvSpPr>
          <p:nvPr>
            <p:ph sz="half" idx="11"/>
          </p:nvPr>
        </p:nvSpPr>
        <p:spPr/>
        <p:txBody>
          <a:bodyPr/>
          <a:lstStyle/>
          <a:p>
            <a:endParaRPr lang="en-US"/>
          </a:p>
        </p:txBody>
      </p:sp>
      <p:sp>
        <p:nvSpPr>
          <p:cNvPr id="2" name="Text Box 4">
            <a:extLst>
              <a:ext uri="{FF2B5EF4-FFF2-40B4-BE49-F238E27FC236}">
                <a16:creationId xmlns:a16="http://schemas.microsoft.com/office/drawing/2014/main" id="{F31F5E2E-31F6-63EC-4207-E0EEA42100AE}"/>
              </a:ext>
            </a:extLst>
          </p:cNvPr>
          <p:cNvSpPr txBox="1">
            <a:spLocks noChangeArrowheads="1"/>
          </p:cNvSpPr>
          <p:nvPr/>
        </p:nvSpPr>
        <p:spPr bwMode="auto">
          <a:xfrm>
            <a:off x="7289800" y="5276148"/>
            <a:ext cx="3886200" cy="12192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Controlled by: &lt;Gov Agency&gt;</a:t>
            </a:r>
          </a:p>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Controlled by: &lt;Lower-level Gov Agency/Gov Department&gt;</a:t>
            </a:r>
          </a:p>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CUI Category: CTI, EXPT</a:t>
            </a:r>
          </a:p>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Distribution/Dissemination Control: DL ONLY</a:t>
            </a:r>
          </a:p>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Dissemination List: FEDCON or verified U.S. Persons in physical attendance during GOMACTech-2025 Conference.</a:t>
            </a:r>
          </a:p>
          <a:p>
            <a:pPr marL="0" marR="0">
              <a:lnSpc>
                <a:spcPct val="115000"/>
              </a:lnSpc>
              <a:spcBef>
                <a:spcPts val="0"/>
              </a:spcBef>
              <a:spcAft>
                <a:spcPts val="0"/>
              </a:spcAft>
            </a:pPr>
            <a:r>
              <a:rPr lang="en-US" sz="900" dirty="0">
                <a:effectLst/>
                <a:ea typeface="Calibri" panose="020F0502020204030204" pitchFamily="34" charset="0"/>
                <a:cs typeface="Times New Roman" panose="02020603050405020304" pitchFamily="18" charset="0"/>
              </a:rPr>
              <a:t>POC: &lt;Gov PoC Name&gt;, &lt;Gov PoC Email&gt;</a:t>
            </a:r>
          </a:p>
        </p:txBody>
      </p:sp>
    </p:spTree>
    <p:extLst>
      <p:ext uri="{BB962C8B-B14F-4D97-AF65-F5344CB8AC3E}">
        <p14:creationId xmlns:p14="http://schemas.microsoft.com/office/powerpoint/2010/main" val="1284598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This template is for EAR and ITAR Controlled Unclassified Information (CUI). </a:t>
            </a:r>
          </a:p>
          <a:p>
            <a:pPr lvl="1"/>
            <a:r>
              <a:rPr lang="en-US" dirty="0">
                <a:solidFill>
                  <a:srgbClr val="00B050"/>
                </a:solidFill>
              </a:rPr>
              <a:t>CUI//CTI/EXPT//NOFORN/DL ONLY</a:t>
            </a:r>
            <a:r>
              <a:rPr lang="en-US" dirty="0"/>
              <a:t> is to be used on the top and bottom of each slide.</a:t>
            </a:r>
          </a:p>
          <a:p>
            <a:pPr lvl="1"/>
            <a:r>
              <a:rPr lang="en-US" dirty="0"/>
              <a:t>Only use the DL ONLY value indicated in the title slide of this template.</a:t>
            </a:r>
          </a:p>
          <a:p>
            <a:r>
              <a:rPr lang="en-US" dirty="0"/>
              <a:t>The following warning statement (as is) needs to be included on the cover/title slide.</a:t>
            </a:r>
          </a:p>
          <a:p>
            <a:pPr lvl="1"/>
            <a:r>
              <a:rPr lang="en-US" b="1"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p>
          <a:p>
            <a:r>
              <a:rPr lang="en-US" dirty="0"/>
              <a:t>Please be sure that the year on the title slide and slide master reflect the year of GOMAC the presentation will be given. (e.g. 2025)</a:t>
            </a:r>
          </a:p>
          <a:p>
            <a:pPr lvl="1"/>
            <a:r>
              <a:rPr lang="en-US" dirty="0"/>
              <a:t>In MSPPT 365 (Version 2406), click on the ‘View’ ribbon tab then the ‘Slide Master’ button.</a:t>
            </a:r>
          </a:p>
          <a:p>
            <a:r>
              <a:rPr lang="en-US" dirty="0">
                <a:effectLst/>
              </a:rPr>
              <a:t>Be aware of what proprietary and CUI information you are sharing as </a:t>
            </a:r>
            <a:r>
              <a:rPr lang="en-US" dirty="0" err="1">
                <a:effectLst/>
              </a:rPr>
              <a:t>GOMACTech’s</a:t>
            </a:r>
            <a:r>
              <a:rPr lang="en-US" dirty="0">
                <a:effectLst/>
              </a:rPr>
              <a:t> audience comprises U.S. citizens and U.S. </a:t>
            </a:r>
            <a:r>
              <a:rPr lang="en-US">
                <a:effectLst/>
              </a:rPr>
              <a:t>permanent residents.</a:t>
            </a:r>
            <a:endParaRPr lang="en-US" dirty="0"/>
          </a:p>
          <a:p>
            <a:r>
              <a:rPr lang="en-US" dirty="0"/>
              <a:t>For further guidance, please refer to “Information Markings Guidance: Markings for </a:t>
            </a:r>
            <a:r>
              <a:rPr lang="en-US" dirty="0" err="1"/>
              <a:t>GOMACTech</a:t>
            </a:r>
            <a:r>
              <a:rPr lang="en-US" dirty="0"/>
              <a:t> Papers” found alongside the conference templates.</a:t>
            </a:r>
          </a:p>
        </p:txBody>
      </p:sp>
    </p:spTree>
    <p:extLst>
      <p:ext uri="{BB962C8B-B14F-4D97-AF65-F5344CB8AC3E}">
        <p14:creationId xmlns:p14="http://schemas.microsoft.com/office/powerpoint/2010/main" val="1839631527"/>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FE0E03126CA34E937DCB6DE3E384A4" ma:contentTypeVersion="18" ma:contentTypeDescription="Create a new document." ma:contentTypeScope="" ma:versionID="f3723c533f198d02d8a05890d7e2f6fa">
  <xsd:schema xmlns:xsd="http://www.w3.org/2001/XMLSchema" xmlns:xs="http://www.w3.org/2001/XMLSchema" xmlns:p="http://schemas.microsoft.com/office/2006/metadata/properties" xmlns:ns2="5805353f-423f-480f-983e-3e19d9945d2f" xmlns:ns3="21b61124-9aa1-4b0c-a0e7-3f915d955e7c" targetNamespace="http://schemas.microsoft.com/office/2006/metadata/properties" ma:root="true" ma:fieldsID="5c6ff6f46df5601c85f45474463cf254" ns2:_="" ns3:_="">
    <xsd:import namespace="5805353f-423f-480f-983e-3e19d9945d2f"/>
    <xsd:import namespace="21b61124-9aa1-4b0c-a0e7-3f915d955e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5353f-423f-480f-983e-3e19d9945d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e1492c-afcc-44bd-a6e6-77057cb467b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b61124-9aa1-4b0c-a0e7-3f915d955e7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e51404f-418e-42dd-a2ec-f21ee543b674}" ma:internalName="TaxCatchAll" ma:showField="CatchAllData" ma:web="21b61124-9aa1-4b0c-a0e7-3f915d955e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1b61124-9aa1-4b0c-a0e7-3f915d955e7c" xsi:nil="true"/>
    <lcf76f155ced4ddcb4097134ff3c332f xmlns="5805353f-423f-480f-983e-3e19d9945d2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0FF7D20-9A6B-4F97-B4C0-D581D49AB34F}"/>
</file>

<file path=customXml/itemProps2.xml><?xml version="1.0" encoding="utf-8"?>
<ds:datastoreItem xmlns:ds="http://schemas.openxmlformats.org/officeDocument/2006/customXml" ds:itemID="{C36147BE-CBA6-493C-B49A-44BAAFFF99FD}"/>
</file>

<file path=customXml/itemProps3.xml><?xml version="1.0" encoding="utf-8"?>
<ds:datastoreItem xmlns:ds="http://schemas.openxmlformats.org/officeDocument/2006/customXml" ds:itemID="{5C9DED3D-13A4-4E76-AAA9-5360B675FF12}"/>
</file>

<file path=docProps/app.xml><?xml version="1.0" encoding="utf-8"?>
<Properties xmlns="http://schemas.openxmlformats.org/officeDocument/2006/extended-properties" xmlns:vt="http://schemas.openxmlformats.org/officeDocument/2006/docPropsVTypes">
  <TotalTime>9575</TotalTime>
  <Words>316</Words>
  <Application>Microsoft Office PowerPoint</Application>
  <PresentationFormat>Widescreen</PresentationFormat>
  <Paragraphs>15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PowerPoint Presentation</vt:lpstr>
      <vt:lpstr>PowerPoint Presentation</vt:lpstr>
    </vt:vector>
  </TitlesOfParts>
  <Company>GOMACTech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GOMACTech MSPPT Template</dc:title>
  <dc:creator>GOMAC</dc:creator>
  <cp:lastModifiedBy>Vipul J. Patel</cp:lastModifiedBy>
  <cp:revision>31</cp:revision>
  <dcterms:created xsi:type="dcterms:W3CDTF">2015-11-19T17:43:58Z</dcterms:created>
  <dcterms:modified xsi:type="dcterms:W3CDTF">2024-09-12T14:20:13Z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0x010100C3FE0E03126CA34E937DCB6DE3E384A4</vt:lpwstr>
  </property>
</Properties>
</file>