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45" d="100"/>
          <a:sy n="45" d="100"/>
        </p:scale>
        <p:origin x="72" y="16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3693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DISTRIBUTION STATEMENT A.  Approved for public release: distribution is unlimited. Approval ID: &lt;e.g. XXXX-2025-XXXX&gt;.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 (MARKED FOR DEMO PURPOSES ONLY)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11F50E4A-D896-3364-7C7F-F13F4ACF2D4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AEA7CFB-1906-DD5F-8055-7D3C27168F6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67D0C54-597C-0E60-9488-85A4FA84416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37201014-3C1E-780B-FBE7-B4DA9404F60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1722725" y="4679576"/>
            <a:ext cx="5231362" cy="1676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pic>
        <p:nvPicPr>
          <p:cNvPr id="21" name="Picture 20" descr="A picture containing logo&#10;&#10;Description automatically generated">
            <a:extLst>
              <a:ext uri="{FF2B5EF4-FFF2-40B4-BE49-F238E27FC236}">
                <a16:creationId xmlns:a16="http://schemas.microsoft.com/office/drawing/2014/main" id="{516C4EEB-0B8F-8921-FBDA-DB2B755679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88277"/>
            <a:ext cx="2192656" cy="2216410"/>
          </a:xfrm>
          <a:prstGeom prst="rect">
            <a:avLst/>
          </a:prstGeom>
          <a:noFill/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9A6184D-B6BD-132E-3BE0-5A06AC7B2A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271842-2241-9D96-5FA0-4B79839216E5}"/>
              </a:ext>
            </a:extLst>
          </p:cNvPr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3693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DISTRIBUTION STATEMENT A.  Approved for public release: distribution is unlimited. Approval ID: &lt;e.g. XXXX-2025-XXXX&gt;.</a:t>
            </a:r>
          </a:p>
          <a:p>
            <a:pPr algn="ctr"/>
            <a:r>
              <a:rPr lang="en-US" sz="900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 (MARKED FOR DEMO PURPOSES ONLY)</a:t>
            </a: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B8DF81FD-B53F-1217-29A0-56B46A1E0E1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" y="-2416"/>
            <a:ext cx="673301" cy="680596"/>
          </a:xfrm>
          <a:prstGeom prst="rect">
            <a:avLst/>
          </a:prstGeom>
          <a:noFill/>
        </p:spPr>
      </p:pic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2025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19 MAR 2025&gt;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D320B-4185-09BB-D1A6-E0BF11B073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C6E67E-6BD1-A8C7-428D-54753F59429B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12016-F137-0515-B73A-9E21FEEDC932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9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template is for publicly approved materials.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DISTRIBUTION STATEMENT A.  Approved for public release: distribution is unlimited. Approval ID: &lt;e.g. XXXX-2025-XXXX&gt;. </a:t>
            </a:r>
            <a:r>
              <a:rPr lang="en-US" dirty="0"/>
              <a:t>is to be used at the bottom of each slide.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Please be sure that the year on the title slide and slide master reflect the year of GOMAC the presentation will be given. (e.g. 2025)</a:t>
            </a:r>
          </a:p>
          <a:p>
            <a:pPr lvl="1"/>
            <a:r>
              <a:rPr lang="en-US" dirty="0"/>
              <a:t>In MSPPT 365 (Version 2406), click on the ‘View’ ribbon tab then the ‘Slide Master’ button.</a:t>
            </a:r>
          </a:p>
          <a:p>
            <a:r>
              <a:rPr lang="en-US" dirty="0">
                <a:effectLst/>
              </a:rPr>
              <a:t>Be aware of what </a:t>
            </a:r>
            <a:r>
              <a:rPr lang="en-US">
                <a:effectLst/>
              </a:rPr>
              <a:t>proprietary information </a:t>
            </a:r>
            <a:r>
              <a:rPr lang="en-US" dirty="0">
                <a:effectLst/>
              </a:rPr>
              <a:t>you are sharing as </a:t>
            </a:r>
            <a:r>
              <a:rPr lang="en-US" dirty="0" err="1">
                <a:effectLst/>
              </a:rPr>
              <a:t>GOMACTech’s</a:t>
            </a:r>
            <a:r>
              <a:rPr lang="en-US" dirty="0">
                <a:effectLst/>
              </a:rPr>
              <a:t> audience comprises U.S. citizens and U.S. permanent residents.</a:t>
            </a:r>
            <a:endParaRPr lang="en-US" dirty="0"/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E0E03126CA34E937DCB6DE3E384A4" ma:contentTypeVersion="18" ma:contentTypeDescription="Create a new document." ma:contentTypeScope="" ma:versionID="f3723c533f198d02d8a05890d7e2f6fa">
  <xsd:schema xmlns:xsd="http://www.w3.org/2001/XMLSchema" xmlns:xs="http://www.w3.org/2001/XMLSchema" xmlns:p="http://schemas.microsoft.com/office/2006/metadata/properties" xmlns:ns2="5805353f-423f-480f-983e-3e19d9945d2f" xmlns:ns3="21b61124-9aa1-4b0c-a0e7-3f915d955e7c" targetNamespace="http://schemas.microsoft.com/office/2006/metadata/properties" ma:root="true" ma:fieldsID="5c6ff6f46df5601c85f45474463cf254" ns2:_="" ns3:_="">
    <xsd:import namespace="5805353f-423f-480f-983e-3e19d9945d2f"/>
    <xsd:import namespace="21b61124-9aa1-4b0c-a0e7-3f915d955e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5353f-423f-480f-983e-3e19d9945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e1492c-afcc-44bd-a6e6-77057cb467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61124-9aa1-4b0c-a0e7-3f915d955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51404f-418e-42dd-a2ec-f21ee543b674}" ma:internalName="TaxCatchAll" ma:showField="CatchAllData" ma:web="21b61124-9aa1-4b0c-a0e7-3f915d955e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b61124-9aa1-4b0c-a0e7-3f915d955e7c" xsi:nil="true"/>
    <lcf76f155ced4ddcb4097134ff3c332f xmlns="5805353f-423f-480f-983e-3e19d9945d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5E5146-45DA-4913-A9B4-BDB130618B82}"/>
</file>

<file path=customXml/itemProps2.xml><?xml version="1.0" encoding="utf-8"?>
<ds:datastoreItem xmlns:ds="http://schemas.openxmlformats.org/officeDocument/2006/customXml" ds:itemID="{F0650878-510C-448F-B89C-5509501415CA}"/>
</file>

<file path=customXml/itemProps3.xml><?xml version="1.0" encoding="utf-8"?>
<ds:datastoreItem xmlns:ds="http://schemas.openxmlformats.org/officeDocument/2006/customXml" ds:itemID="{411CBF85-537E-4BD2-9148-5F8C303EF952}"/>
</file>

<file path=docProps/app.xml><?xml version="1.0" encoding="utf-8"?>
<Properties xmlns="http://schemas.openxmlformats.org/officeDocument/2006/extended-properties" xmlns:vt="http://schemas.openxmlformats.org/officeDocument/2006/docPropsVTypes">
  <TotalTime>9589</TotalTime>
  <Words>145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31</cp:revision>
  <dcterms:created xsi:type="dcterms:W3CDTF">2015-11-19T17:43:58Z</dcterms:created>
  <dcterms:modified xsi:type="dcterms:W3CDTF">2024-09-12T14:20:49Z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0x010100C3FE0E03126CA34E937DCB6DE3E384A4</vt:lpwstr>
  </property>
</Properties>
</file>