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handoutMasterIdLst>
    <p:handoutMasterId r:id="rId8"/>
  </p:handoutMasterIdLst>
  <p:sldIdLst>
    <p:sldId id="258" r:id="rId5"/>
    <p:sldId id="257"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51" autoAdjust="0"/>
    <p:restoredTop sz="88930" autoAdjust="0"/>
  </p:normalViewPr>
  <p:slideViewPr>
    <p:cSldViewPr>
      <p:cViewPr varScale="1">
        <p:scale>
          <a:sx n="113" d="100"/>
          <a:sy n="113" d="100"/>
        </p:scale>
        <p:origin x="100" y="50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8" d="100"/>
          <a:sy n="58" d="100"/>
        </p:scale>
        <p:origin x="324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59D057C-C781-10E7-816E-ED4CD880D18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B8E5BCC-2636-9BA7-E260-3A5366CD2F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450C676-2EC2-4B9A-AB72-60C67EF2FF06}" type="datetimeFigureOut">
              <a:rPr lang="en-US" smtClean="0"/>
              <a:t>6/23/2026</a:t>
            </a:fld>
            <a:endParaRPr lang="en-US"/>
          </a:p>
        </p:txBody>
      </p:sp>
      <p:sp>
        <p:nvSpPr>
          <p:cNvPr id="4" name="Footer Placeholder 3">
            <a:extLst>
              <a:ext uri="{FF2B5EF4-FFF2-40B4-BE49-F238E27FC236}">
                <a16:creationId xmlns:a16="http://schemas.microsoft.com/office/drawing/2014/main" id="{8B29D206-79B7-5280-E668-BEF45A1D884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304885E-B463-392B-A5AC-16406CEA246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74526F-4685-4778-B9F0-FF74A5A675D1}" type="slidenum">
              <a:rPr lang="en-US" smtClean="0"/>
              <a:t>‹#›</a:t>
            </a:fld>
            <a:endParaRPr lang="en-US"/>
          </a:p>
        </p:txBody>
      </p:sp>
    </p:spTree>
    <p:extLst>
      <p:ext uri="{BB962C8B-B14F-4D97-AF65-F5344CB8AC3E}">
        <p14:creationId xmlns:p14="http://schemas.microsoft.com/office/powerpoint/2010/main" val="7609767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11FA28-4ABF-468A-A77C-6499CDC2F1AF}" type="datetimeFigureOut">
              <a:rPr lang="en-US" smtClean="0"/>
              <a:t>6/23/2026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E4A84A-AEDB-4C19-93CE-6410AF829C46}" type="slidenum">
              <a:rPr lang="en-US" smtClean="0"/>
              <a:t>‹#›</a:t>
            </a:fld>
            <a:endParaRPr lang="en-US"/>
          </a:p>
        </p:txBody>
      </p:sp>
    </p:spTree>
    <p:extLst>
      <p:ext uri="{BB962C8B-B14F-4D97-AF65-F5344CB8AC3E}">
        <p14:creationId xmlns:p14="http://schemas.microsoft.com/office/powerpoint/2010/main" val="117246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2" name="Text Box 2"/>
          <p:cNvSpPr txBox="1">
            <a:spLocks noChangeArrowheads="1"/>
          </p:cNvSpPr>
          <p:nvPr userDrawn="1"/>
        </p:nvSpPr>
        <p:spPr bwMode="auto">
          <a:xfrm>
            <a:off x="6400800" y="3124200"/>
            <a:ext cx="5384800" cy="1143000"/>
          </a:xfrm>
          <a:prstGeom prst="rect">
            <a:avLst/>
          </a:prstGeom>
          <a:noFill/>
          <a:ln w="9525" algn="ctr">
            <a:noFill/>
            <a:miter lim="800000"/>
            <a:headEnd/>
            <a:tailEnd/>
          </a:ln>
          <a:effectLst/>
        </p:spPr>
        <p:txBody>
          <a:bodyPr anchor="ctr"/>
          <a:lstStyle/>
          <a:p>
            <a:pPr algn="r">
              <a:spcBef>
                <a:spcPct val="0"/>
              </a:spcBef>
              <a:buFontTx/>
              <a:buNone/>
              <a:defRPr/>
            </a:pPr>
            <a:endParaRPr lang="en-US" sz="2000" b="1" i="0" dirty="0">
              <a:effectLst/>
              <a:latin typeface="Arial" pitchFamily="34" charset="0"/>
            </a:endParaRPr>
          </a:p>
        </p:txBody>
      </p:sp>
      <p:sp>
        <p:nvSpPr>
          <p:cNvPr id="13" name="Content Placeholder 3"/>
          <p:cNvSpPr>
            <a:spLocks noGrp="1"/>
          </p:cNvSpPr>
          <p:nvPr>
            <p:ph sz="half" idx="2" hasCustomPrompt="1"/>
          </p:nvPr>
        </p:nvSpPr>
        <p:spPr>
          <a:xfrm>
            <a:off x="1016000" y="2286000"/>
            <a:ext cx="10160000" cy="1676400"/>
          </a:xfrm>
          <a:prstGeom prst="rect">
            <a:avLst/>
          </a:prstGeom>
        </p:spPr>
        <p:txBody>
          <a:bodyPr anchor="ctr" anchorCtr="0"/>
          <a:lstStyle>
            <a:lvl1pPr algn="ctr">
              <a:buNone/>
              <a:defRPr sz="2800" b="1">
                <a:latin typeface="Arial Narrow" panose="020B0606020202030204" pitchFamily="34" charset="0"/>
                <a:cs typeface="Arial" pitchFamily="34" charset="0"/>
              </a:defRPr>
            </a:lvl1pPr>
            <a:lvl2pPr>
              <a:defRPr sz="2400" b="1">
                <a:latin typeface="Arial" pitchFamily="34" charset="0"/>
                <a:cs typeface="Arial" pitchFamily="34" charset="0"/>
              </a:defRPr>
            </a:lvl2pPr>
            <a:lvl3pPr>
              <a:defRPr sz="2000" b="1">
                <a:latin typeface="Arial" pitchFamily="34" charset="0"/>
                <a:cs typeface="Arial" pitchFamily="34" charset="0"/>
              </a:defRPr>
            </a:lvl3pPr>
            <a:lvl4pPr>
              <a:defRPr sz="1800" b="1">
                <a:latin typeface="Arial" pitchFamily="34" charset="0"/>
                <a:cs typeface="Arial" pitchFamily="34" charset="0"/>
              </a:defRPr>
            </a:lvl4pPr>
            <a:lvl5pPr>
              <a:defRPr sz="1600" b="1">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Briefing Title</a:t>
            </a:r>
          </a:p>
        </p:txBody>
      </p:sp>
      <p:sp>
        <p:nvSpPr>
          <p:cNvPr id="14" name="Content Placeholder 3"/>
          <p:cNvSpPr>
            <a:spLocks noGrp="1"/>
          </p:cNvSpPr>
          <p:nvPr>
            <p:ph sz="half" idx="10" hasCustomPrompt="1"/>
          </p:nvPr>
        </p:nvSpPr>
        <p:spPr>
          <a:xfrm>
            <a:off x="1016000" y="3962400"/>
            <a:ext cx="10160000" cy="533400"/>
          </a:xfrm>
          <a:prstGeom prst="rect">
            <a:avLst/>
          </a:prstGeom>
        </p:spPr>
        <p:txBody>
          <a:bodyPr anchor="ctr" anchorCtr="0"/>
          <a:lstStyle>
            <a:lvl1pPr algn="ctr">
              <a:buNone/>
              <a:defRPr sz="2000" b="1">
                <a:latin typeface="Arial Narrow" panose="020B0606020202030204" pitchFamily="34" charset="0"/>
                <a:cs typeface="Arial" pitchFamily="34" charset="0"/>
              </a:defRPr>
            </a:lvl1pPr>
            <a:lvl2pPr>
              <a:defRPr sz="2400" b="1">
                <a:latin typeface="Arial" pitchFamily="34" charset="0"/>
                <a:cs typeface="Arial" pitchFamily="34" charset="0"/>
              </a:defRPr>
            </a:lvl2pPr>
            <a:lvl3pPr>
              <a:defRPr sz="2000" b="1">
                <a:latin typeface="Arial" pitchFamily="34" charset="0"/>
                <a:cs typeface="Arial" pitchFamily="34" charset="0"/>
              </a:defRPr>
            </a:lvl3pPr>
            <a:lvl4pPr>
              <a:defRPr sz="1800" b="1">
                <a:latin typeface="Arial" pitchFamily="34" charset="0"/>
                <a:cs typeface="Arial" pitchFamily="34" charset="0"/>
              </a:defRPr>
            </a:lvl4pPr>
            <a:lvl5pPr>
              <a:defRPr sz="1600" b="1">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Date: DD MMM YYYY</a:t>
            </a:r>
          </a:p>
        </p:txBody>
      </p:sp>
      <p:sp>
        <p:nvSpPr>
          <p:cNvPr id="15" name="Content Placeholder 3"/>
          <p:cNvSpPr>
            <a:spLocks noGrp="1"/>
          </p:cNvSpPr>
          <p:nvPr>
            <p:ph sz="half" idx="11" hasCustomPrompt="1"/>
          </p:nvPr>
        </p:nvSpPr>
        <p:spPr>
          <a:xfrm>
            <a:off x="1722725" y="4679576"/>
            <a:ext cx="5231362" cy="1676400"/>
          </a:xfrm>
          <a:prstGeom prst="rect">
            <a:avLst/>
          </a:prstGeom>
        </p:spPr>
        <p:txBody>
          <a:bodyPr anchor="ctr" anchorCtr="0"/>
          <a:lstStyle>
            <a:lvl1pPr marL="0" indent="0" algn="l">
              <a:buNone/>
              <a:defRPr sz="2000" b="1">
                <a:latin typeface="Arial Narrow" panose="020B0606020202030204" pitchFamily="34" charset="0"/>
                <a:cs typeface="Arial" pitchFamily="34" charset="0"/>
              </a:defRPr>
            </a:lvl1pPr>
            <a:lvl2pPr>
              <a:defRPr sz="2400" b="1">
                <a:latin typeface="Arial" pitchFamily="34" charset="0"/>
                <a:cs typeface="Arial" pitchFamily="34" charset="0"/>
              </a:defRPr>
            </a:lvl2pPr>
            <a:lvl3pPr>
              <a:defRPr sz="2000" b="1">
                <a:latin typeface="Arial" pitchFamily="34" charset="0"/>
                <a:cs typeface="Arial" pitchFamily="34" charset="0"/>
              </a:defRPr>
            </a:lvl3pPr>
            <a:lvl4pPr>
              <a:defRPr sz="1800" b="1">
                <a:latin typeface="Arial" pitchFamily="34" charset="0"/>
                <a:cs typeface="Arial" pitchFamily="34" charset="0"/>
              </a:defRPr>
            </a:lvl4pPr>
            <a:lvl5pPr>
              <a:defRPr sz="1600" b="1">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Presenter’s Name</a:t>
            </a:r>
            <a:br>
              <a:rPr lang="en-US" dirty="0"/>
            </a:br>
            <a:r>
              <a:rPr lang="en-US" dirty="0"/>
              <a:t>Company/Organization</a:t>
            </a:r>
          </a:p>
          <a:p>
            <a:pPr lvl="0"/>
            <a:endParaRPr lang="en-US" dirty="0"/>
          </a:p>
        </p:txBody>
      </p:sp>
      <p:pic>
        <p:nvPicPr>
          <p:cNvPr id="2" name="Picture 1" descr="A picture containing logo&#10;&#10;Description automatically generated">
            <a:extLst>
              <a:ext uri="{FF2B5EF4-FFF2-40B4-BE49-F238E27FC236}">
                <a16:creationId xmlns:a16="http://schemas.microsoft.com/office/drawing/2014/main" id="{D3698ADB-C177-355E-1769-6C5D5174DE5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93040" y="88277"/>
            <a:ext cx="2192656" cy="2216410"/>
          </a:xfrm>
          <a:prstGeom prst="rect">
            <a:avLst/>
          </a:prstGeom>
          <a:noFill/>
        </p:spPr>
      </p:pic>
      <p:sp>
        <p:nvSpPr>
          <p:cNvPr id="19" name="Rectangle 18"/>
          <p:cNvSpPr>
            <a:spLocks noChangeArrowheads="1"/>
          </p:cNvSpPr>
          <p:nvPr userDrawn="1"/>
        </p:nvSpPr>
        <p:spPr bwMode="auto">
          <a:xfrm>
            <a:off x="1957492" y="727502"/>
            <a:ext cx="8277015" cy="830997"/>
          </a:xfrm>
          <a:prstGeom prst="rect">
            <a:avLst/>
          </a:prstGeom>
          <a:noFill/>
          <a:ln w="9525">
            <a:noFill/>
            <a:miter lim="800000"/>
            <a:headEnd/>
            <a:tailEnd/>
          </a:ln>
        </p:spPr>
        <p:txBody>
          <a:bodyPr wrap="square">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lgn="ctr"/>
            <a:r>
              <a:rPr lang="en-US" sz="4800" b="1" dirty="0">
                <a:solidFill>
                  <a:srgbClr val="002060"/>
                </a:solidFill>
                <a:latin typeface="Arial Narrow" panose="020B0606020202030204" pitchFamily="34" charset="0"/>
              </a:rPr>
              <a:t>GOMACTech-2027</a:t>
            </a:r>
          </a:p>
        </p:txBody>
      </p:sp>
      <p:sp>
        <p:nvSpPr>
          <p:cNvPr id="10" name="Rectangle 9"/>
          <p:cNvSpPr/>
          <p:nvPr userDrawn="1"/>
        </p:nvSpPr>
        <p:spPr>
          <a:xfrm>
            <a:off x="166145" y="5751493"/>
            <a:ext cx="1556580" cy="954107"/>
          </a:xfrm>
          <a:prstGeom prst="rect">
            <a:avLst/>
          </a:prstGeom>
          <a:noFill/>
        </p:spPr>
        <p:txBody>
          <a:bodyPr wrap="none" lIns="91440" tIns="45720" rIns="91440" bIns="45720">
            <a:spAutoFit/>
          </a:bodyPr>
          <a:lstStyle/>
          <a:p>
            <a:pPr algn="ctr"/>
            <a:r>
              <a:rPr lang="en-US" sz="2800" b="0" cap="none" spc="0" dirty="0">
                <a:ln w="0"/>
                <a:gradFill>
                  <a:gsLst>
                    <a:gs pos="21000">
                      <a:srgbClr val="53575C"/>
                    </a:gs>
                    <a:gs pos="88000">
                      <a:srgbClr val="C5C7CA"/>
                    </a:gs>
                  </a:gsLst>
                  <a:lin ang="5400000"/>
                </a:gradFill>
                <a:effectLst/>
              </a:rPr>
              <a:t>Company</a:t>
            </a:r>
          </a:p>
          <a:p>
            <a:pPr algn="ctr"/>
            <a:r>
              <a:rPr lang="en-US" sz="2800" b="0" cap="none" spc="0" dirty="0">
                <a:ln w="0"/>
                <a:gradFill>
                  <a:gsLst>
                    <a:gs pos="21000">
                      <a:srgbClr val="53575C"/>
                    </a:gs>
                    <a:gs pos="88000">
                      <a:srgbClr val="C5C7CA"/>
                    </a:gs>
                  </a:gsLst>
                  <a:lin ang="5400000"/>
                </a:gradFill>
                <a:effectLst/>
              </a:rPr>
              <a:t>Logo</a:t>
            </a:r>
          </a:p>
        </p:txBody>
      </p:sp>
      <p:sp>
        <p:nvSpPr>
          <p:cNvPr id="5" name="Text Box 4">
            <a:extLst>
              <a:ext uri="{FF2B5EF4-FFF2-40B4-BE49-F238E27FC236}">
                <a16:creationId xmlns:a16="http://schemas.microsoft.com/office/drawing/2014/main" id="{0F33DEBD-1D06-226E-C351-D6244A9B2489}"/>
              </a:ext>
            </a:extLst>
          </p:cNvPr>
          <p:cNvSpPr txBox="1">
            <a:spLocks noChangeArrowheads="1"/>
          </p:cNvSpPr>
          <p:nvPr userDrawn="1"/>
        </p:nvSpPr>
        <p:spPr bwMode="auto">
          <a:xfrm>
            <a:off x="8305800" y="6228546"/>
            <a:ext cx="3886200" cy="621632"/>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15000"/>
              </a:lnSpc>
            </a:pPr>
            <a:r>
              <a:rPr lang="en-US" sz="800" dirty="0"/>
              <a:t>WARNING - This document contains technical data whose export is restricted by the Arms Export Control Act (Title 22, U.S.C., Sec 2751, et seq.) or the Export Control Reform Act of 2018 (Title 50, U.S.C., Chapter 58, Sec. 4801-4852). Violations of these export laws are subject to severe criminal penalties. Disseminate in accordance with provisions of DoD Directive 5230.25.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28D72C8D-CB9E-5D8C-6179-D34B93828CDD}"/>
              </a:ext>
            </a:extLst>
          </p:cNvPr>
          <p:cNvSpPr txBox="1"/>
          <p:nvPr userDrawn="1"/>
        </p:nvSpPr>
        <p:spPr>
          <a:xfrm>
            <a:off x="5612533" y="0"/>
            <a:ext cx="966931" cy="261610"/>
          </a:xfrm>
          <a:prstGeom prst="rect">
            <a:avLst/>
          </a:prstGeom>
          <a:noFill/>
        </p:spPr>
        <p:txBody>
          <a:bodyPr wrap="none" rtlCol="0">
            <a:spAutoFit/>
          </a:bodyPr>
          <a:lstStyle/>
          <a:p>
            <a:pPr algn="ctr"/>
            <a:r>
              <a:rPr lang="en-US" sz="1100" dirty="0">
                <a:solidFill>
                  <a:schemeClr val="tx1"/>
                </a:solidFill>
              </a:rPr>
              <a:t>CUI//CTI/EXPT</a:t>
            </a:r>
          </a:p>
        </p:txBody>
      </p:sp>
      <p:sp>
        <p:nvSpPr>
          <p:cNvPr id="4" name="TextBox 3">
            <a:extLst>
              <a:ext uri="{FF2B5EF4-FFF2-40B4-BE49-F238E27FC236}">
                <a16:creationId xmlns:a16="http://schemas.microsoft.com/office/drawing/2014/main" id="{9833D589-6615-CF34-A71F-80092585F151}"/>
              </a:ext>
            </a:extLst>
          </p:cNvPr>
          <p:cNvSpPr txBox="1"/>
          <p:nvPr userDrawn="1"/>
        </p:nvSpPr>
        <p:spPr>
          <a:xfrm>
            <a:off x="5612533" y="6594081"/>
            <a:ext cx="966931" cy="261610"/>
          </a:xfrm>
          <a:prstGeom prst="rect">
            <a:avLst/>
          </a:prstGeom>
          <a:noFill/>
        </p:spPr>
        <p:txBody>
          <a:bodyPr wrap="none" rtlCol="0">
            <a:spAutoFit/>
          </a:bodyPr>
          <a:lstStyle/>
          <a:p>
            <a:pPr algn="ctr"/>
            <a:r>
              <a:rPr lang="en-US" sz="1100" dirty="0">
                <a:solidFill>
                  <a:schemeClr val="tx1"/>
                </a:solidFill>
              </a:rPr>
              <a:t>CUI//CTI/EXPT</a:t>
            </a:r>
          </a:p>
        </p:txBody>
      </p:sp>
      <p:sp>
        <p:nvSpPr>
          <p:cNvPr id="16" name="Text Box 4">
            <a:extLst>
              <a:ext uri="{FF2B5EF4-FFF2-40B4-BE49-F238E27FC236}">
                <a16:creationId xmlns:a16="http://schemas.microsoft.com/office/drawing/2014/main" id="{951B984C-3E47-4B65-B166-3CBEE5E420F0}"/>
              </a:ext>
            </a:extLst>
          </p:cNvPr>
          <p:cNvSpPr txBox="1">
            <a:spLocks noChangeArrowheads="1"/>
          </p:cNvSpPr>
          <p:nvPr userDrawn="1"/>
        </p:nvSpPr>
        <p:spPr bwMode="auto">
          <a:xfrm>
            <a:off x="8305800" y="5135504"/>
            <a:ext cx="3886200" cy="621632"/>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15000"/>
              </a:lnSpc>
            </a:pPr>
            <a:r>
              <a:rPr lang="en-US" sz="800" b="1" dirty="0"/>
              <a:t>Controlled by: &lt;Gov Agency&gt;</a:t>
            </a:r>
          </a:p>
          <a:p>
            <a:pPr>
              <a:lnSpc>
                <a:spcPct val="115000"/>
              </a:lnSpc>
            </a:pPr>
            <a:r>
              <a:rPr lang="en-US" sz="800" b="1" dirty="0"/>
              <a:t>Controlled by: &lt;Lower-level Gov Agency/Gov Department&gt;</a:t>
            </a:r>
          </a:p>
          <a:p>
            <a:pPr>
              <a:lnSpc>
                <a:spcPct val="115000"/>
              </a:lnSpc>
            </a:pPr>
            <a:r>
              <a:rPr lang="en-US" sz="800" b="1" dirty="0"/>
              <a:t>CUI Category: CTI, EXPT</a:t>
            </a:r>
          </a:p>
          <a:p>
            <a:pPr>
              <a:lnSpc>
                <a:spcPct val="115000"/>
              </a:lnSpc>
            </a:pPr>
            <a:r>
              <a:rPr lang="en-US" sz="800" b="1" dirty="0"/>
              <a:t>Distribution Statement: C </a:t>
            </a:r>
          </a:p>
        </p:txBody>
      </p:sp>
      <p:sp>
        <p:nvSpPr>
          <p:cNvPr id="17" name="Text Box 4">
            <a:extLst>
              <a:ext uri="{FF2B5EF4-FFF2-40B4-BE49-F238E27FC236}">
                <a16:creationId xmlns:a16="http://schemas.microsoft.com/office/drawing/2014/main" id="{0A31CB8F-7567-4616-A844-CCE90F8CADEE}"/>
              </a:ext>
            </a:extLst>
          </p:cNvPr>
          <p:cNvSpPr txBox="1">
            <a:spLocks noChangeArrowheads="1"/>
          </p:cNvSpPr>
          <p:nvPr userDrawn="1"/>
        </p:nvSpPr>
        <p:spPr bwMode="auto">
          <a:xfrm>
            <a:off x="8305800" y="5751492"/>
            <a:ext cx="3886200" cy="51420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15000"/>
              </a:lnSpc>
            </a:pPr>
            <a:r>
              <a:rPr lang="en-US" sz="800" b="0" dirty="0"/>
              <a:t>Distribution Statement C. Distribution authorized to U.S. Government agencies and their contractors (Controlled Technical Information) (&lt;date of determination&gt;). Other requests for this document must be referred to &lt;insert controlling DoD office&gt;</a:t>
            </a:r>
          </a:p>
        </p:txBody>
      </p:sp>
    </p:spTree>
    <p:extLst>
      <p:ext uri="{BB962C8B-B14F-4D97-AF65-F5344CB8AC3E}">
        <p14:creationId xmlns:p14="http://schemas.microsoft.com/office/powerpoint/2010/main" val="215524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_Slide_2">
    <p:spTree>
      <p:nvGrpSpPr>
        <p:cNvPr id="1" name=""/>
        <p:cNvGrpSpPr/>
        <p:nvPr/>
      </p:nvGrpSpPr>
      <p:grpSpPr>
        <a:xfrm>
          <a:off x="0" y="0"/>
          <a:ext cx="0" cy="0"/>
          <a:chOff x="0" y="0"/>
          <a:chExt cx="0" cy="0"/>
        </a:xfrm>
      </p:grpSpPr>
      <p:sp>
        <p:nvSpPr>
          <p:cNvPr id="4" name="Title 1"/>
          <p:cNvSpPr>
            <a:spLocks noGrp="1"/>
          </p:cNvSpPr>
          <p:nvPr>
            <p:ph type="title"/>
          </p:nvPr>
        </p:nvSpPr>
        <p:spPr>
          <a:xfrm>
            <a:off x="609600" y="2895601"/>
            <a:ext cx="10972800" cy="1079025"/>
          </a:xfrm>
        </p:spPr>
        <p:txBody>
          <a:bodyPr/>
          <a:lstStyle/>
          <a:p>
            <a:r>
              <a:rPr lang="en-US"/>
              <a:t>Click to edit Master title style</a:t>
            </a:r>
          </a:p>
        </p:txBody>
      </p:sp>
    </p:spTree>
    <p:extLst>
      <p:ext uri="{BB962C8B-B14F-4D97-AF65-F5344CB8AC3E}">
        <p14:creationId xmlns:p14="http://schemas.microsoft.com/office/powerpoint/2010/main" val="3351133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91440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914401"/>
            <a:ext cx="6815667" cy="54863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2076451"/>
            <a:ext cx="4011084" cy="4324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34692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5102225"/>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914400"/>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668963"/>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720154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0486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4060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04729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914401"/>
            <a:ext cx="5384800" cy="5486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1"/>
            <a:ext cx="5384800" cy="5486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98092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914400"/>
            <a:ext cx="5384800" cy="2667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914399"/>
            <a:ext cx="5384800" cy="26669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sz="half" idx="10"/>
          </p:nvPr>
        </p:nvSpPr>
        <p:spPr>
          <a:xfrm>
            <a:off x="609600" y="3733800"/>
            <a:ext cx="5384800" cy="26670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p:cNvSpPr>
            <a:spLocks noGrp="1"/>
          </p:cNvSpPr>
          <p:nvPr>
            <p:ph sz="half" idx="11"/>
          </p:nvPr>
        </p:nvSpPr>
        <p:spPr>
          <a:xfrm>
            <a:off x="6197600" y="3733799"/>
            <a:ext cx="5384800" cy="26670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72792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3733800"/>
            <a:ext cx="10972800" cy="2667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914400"/>
            <a:ext cx="10972800" cy="2667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9562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914400"/>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1554163"/>
            <a:ext cx="5386917" cy="48466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914400"/>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1554163"/>
            <a:ext cx="5389033" cy="48466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83965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28872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09600" y="2895600"/>
            <a:ext cx="10972800" cy="1143000"/>
          </a:xfrm>
          <a:prstGeom prst="rect">
            <a:avLst/>
          </a:prstGeom>
        </p:spPr>
        <p:txBody>
          <a:bodyPr anchor="ctr" anchorCtr="0">
            <a:normAutofit/>
          </a:bodyPr>
          <a:lstStyle>
            <a:lvl1pPr>
              <a:defRPr sz="2000" b="1" baseline="0">
                <a:latin typeface="Arial Narrow" panose="020B0606020202030204" pitchFamily="34" charset="0"/>
                <a:cs typeface="Arial" pitchFamily="34" charset="0"/>
              </a:defRPr>
            </a:lvl1pPr>
          </a:lstStyle>
          <a:p>
            <a:r>
              <a:rPr lang="en-US" dirty="0"/>
              <a:t>[Intentionally Left Blank]</a:t>
            </a:r>
          </a:p>
        </p:txBody>
      </p:sp>
    </p:spTree>
    <p:extLst>
      <p:ext uri="{BB962C8B-B14F-4D97-AF65-F5344CB8AC3E}">
        <p14:creationId xmlns:p14="http://schemas.microsoft.com/office/powerpoint/2010/main" val="2328132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6800" y="1"/>
            <a:ext cx="10058400" cy="68579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914400"/>
            <a:ext cx="10972800" cy="546873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Box 49"/>
          <p:cNvSpPr txBox="1">
            <a:spLocks noChangeArrowheads="1"/>
          </p:cNvSpPr>
          <p:nvPr userDrawn="1"/>
        </p:nvSpPr>
        <p:spPr bwMode="auto">
          <a:xfrm>
            <a:off x="9753600" y="6550224"/>
            <a:ext cx="2438400" cy="307777"/>
          </a:xfrm>
          <a:prstGeom prst="rect">
            <a:avLst/>
          </a:prstGeom>
          <a:noFill/>
          <a:ln w="12700">
            <a:noFill/>
            <a:miter lim="800000"/>
            <a:headEnd type="none" w="sm" len="sm"/>
            <a:tailEnd type="none" w="sm" len="sm"/>
          </a:ln>
          <a:effectLst/>
        </p:spPr>
        <p:txBody>
          <a:bodyPr wrap="square" anchor="ctr">
            <a:spAutoFit/>
          </a:bodyPr>
          <a:lstStyle/>
          <a:p>
            <a:pPr algn="r">
              <a:spcBef>
                <a:spcPct val="50000"/>
              </a:spcBef>
            </a:pPr>
            <a:fld id="{FECCACFC-A1DF-4E05-81FF-9C3E99D1E2C5}" type="slidenum">
              <a:rPr lang="en-US" sz="1400" b="0">
                <a:latin typeface="Arial Narrow" panose="020B0606020202030204" pitchFamily="34" charset="0"/>
                <a:cs typeface="Arial" pitchFamily="34" charset="0"/>
              </a:rPr>
              <a:pPr algn="r">
                <a:spcBef>
                  <a:spcPct val="50000"/>
                </a:spcBef>
              </a:pPr>
              <a:t>‹#›</a:t>
            </a:fld>
            <a:endParaRPr lang="en-US" sz="1400" b="0" dirty="0">
              <a:latin typeface="Arial Narrow" panose="020B0606020202030204" pitchFamily="34" charset="0"/>
              <a:cs typeface="Arial" pitchFamily="34" charset="0"/>
            </a:endParaRPr>
          </a:p>
        </p:txBody>
      </p:sp>
      <p:pic>
        <p:nvPicPr>
          <p:cNvPr id="6" name="Picture 5" descr="A picture containing logo&#10;&#10;Description automatically generated">
            <a:extLst>
              <a:ext uri="{FF2B5EF4-FFF2-40B4-BE49-F238E27FC236}">
                <a16:creationId xmlns:a16="http://schemas.microsoft.com/office/drawing/2014/main" id="{B8DF81FD-B53F-1217-29A0-56B46A1E0E1B}"/>
              </a:ext>
            </a:extLst>
          </p:cNvPr>
          <p:cNvPicPr>
            <a:picLocks noChangeAspect="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39624" y="-2416"/>
            <a:ext cx="673301" cy="680596"/>
          </a:xfrm>
          <a:prstGeom prst="rect">
            <a:avLst/>
          </a:prstGeom>
          <a:noFill/>
        </p:spPr>
      </p:pic>
      <p:cxnSp>
        <p:nvCxnSpPr>
          <p:cNvPr id="17" name="AutoShape 7"/>
          <p:cNvCxnSpPr>
            <a:cxnSpLocks noChangeShapeType="1"/>
          </p:cNvCxnSpPr>
          <p:nvPr userDrawn="1"/>
        </p:nvCxnSpPr>
        <p:spPr bwMode="auto">
          <a:xfrm>
            <a:off x="0" y="695660"/>
            <a:ext cx="12192000" cy="0"/>
          </a:xfrm>
          <a:prstGeom prst="straightConnector1">
            <a:avLst/>
          </a:prstGeom>
          <a:noFill/>
          <a:ln w="38100">
            <a:solidFill>
              <a:schemeClr val="accent1"/>
            </a:solidFill>
            <a:round/>
            <a:headEnd/>
            <a:tailEnd/>
          </a:ln>
        </p:spPr>
      </p:cxnSp>
      <p:sp>
        <p:nvSpPr>
          <p:cNvPr id="10" name="Rectangle 9"/>
          <p:cNvSpPr/>
          <p:nvPr userDrawn="1"/>
        </p:nvSpPr>
        <p:spPr>
          <a:xfrm>
            <a:off x="11125200" y="18288"/>
            <a:ext cx="1062320" cy="646331"/>
          </a:xfrm>
          <a:prstGeom prst="rect">
            <a:avLst/>
          </a:prstGeom>
          <a:noFill/>
        </p:spPr>
        <p:txBody>
          <a:bodyPr wrap="square" lIns="91440" tIns="45720" rIns="91440" bIns="45720">
            <a:spAutoFit/>
          </a:bodyPr>
          <a:lstStyle/>
          <a:p>
            <a:pPr algn="ctr"/>
            <a:r>
              <a:rPr lang="en-US" sz="1800" b="0" cap="none" spc="0" dirty="0">
                <a:ln w="0"/>
                <a:gradFill>
                  <a:gsLst>
                    <a:gs pos="21000">
                      <a:srgbClr val="53575C"/>
                    </a:gs>
                    <a:gs pos="88000">
                      <a:srgbClr val="C5C7CA"/>
                    </a:gs>
                  </a:gsLst>
                  <a:lin ang="5400000"/>
                </a:gradFill>
                <a:effectLst/>
              </a:rPr>
              <a:t>Company</a:t>
            </a:r>
          </a:p>
          <a:p>
            <a:pPr algn="ctr"/>
            <a:r>
              <a:rPr lang="en-US" sz="1800" b="0" cap="none" spc="0" dirty="0">
                <a:ln w="0"/>
                <a:gradFill>
                  <a:gsLst>
                    <a:gs pos="21000">
                      <a:srgbClr val="53575C"/>
                    </a:gs>
                    <a:gs pos="88000">
                      <a:srgbClr val="C5C7CA"/>
                    </a:gs>
                  </a:gsLst>
                  <a:lin ang="5400000"/>
                </a:gradFill>
                <a:effectLst/>
              </a:rPr>
              <a:t>Logo</a:t>
            </a:r>
          </a:p>
        </p:txBody>
      </p:sp>
      <p:sp>
        <p:nvSpPr>
          <p:cNvPr id="4" name="TextBox 3"/>
          <p:cNvSpPr txBox="1"/>
          <p:nvPr userDrawn="1"/>
        </p:nvSpPr>
        <p:spPr>
          <a:xfrm>
            <a:off x="76200" y="6596390"/>
            <a:ext cx="3158237" cy="246221"/>
          </a:xfrm>
          <a:prstGeom prst="rect">
            <a:avLst/>
          </a:prstGeom>
          <a:noFill/>
        </p:spPr>
        <p:txBody>
          <a:bodyPr wrap="none" rtlCol="0">
            <a:spAutoFit/>
          </a:bodyPr>
          <a:lstStyle/>
          <a:p>
            <a:r>
              <a:rPr lang="en-US" sz="1000" dirty="0"/>
              <a:t>2027 </a:t>
            </a:r>
            <a:r>
              <a:rPr lang="en-US" sz="1000" dirty="0" err="1"/>
              <a:t>GOMACTech</a:t>
            </a:r>
            <a:r>
              <a:rPr lang="en-US" sz="1000" baseline="0" dirty="0"/>
              <a:t>  |  &lt;Date of Presentation e.g. 19 MAR 2027&gt;</a:t>
            </a:r>
            <a:endParaRPr lang="en-US" sz="1000" dirty="0"/>
          </a:p>
        </p:txBody>
      </p:sp>
      <p:sp>
        <p:nvSpPr>
          <p:cNvPr id="7" name="TextBox 6">
            <a:extLst>
              <a:ext uri="{FF2B5EF4-FFF2-40B4-BE49-F238E27FC236}">
                <a16:creationId xmlns:a16="http://schemas.microsoft.com/office/drawing/2014/main" id="{DC9662F2-43E4-1114-DFDD-CCB784743FA4}"/>
              </a:ext>
            </a:extLst>
          </p:cNvPr>
          <p:cNvSpPr txBox="1"/>
          <p:nvPr userDrawn="1"/>
        </p:nvSpPr>
        <p:spPr>
          <a:xfrm>
            <a:off x="5593297" y="0"/>
            <a:ext cx="1005403" cy="261610"/>
          </a:xfrm>
          <a:prstGeom prst="rect">
            <a:avLst/>
          </a:prstGeom>
          <a:noFill/>
        </p:spPr>
        <p:txBody>
          <a:bodyPr wrap="none" rtlCol="0">
            <a:spAutoFit/>
          </a:bodyPr>
          <a:lstStyle/>
          <a:p>
            <a:pPr algn="ctr"/>
            <a:r>
              <a:rPr lang="en-US" sz="1100" dirty="0">
                <a:solidFill>
                  <a:schemeClr val="tx1"/>
                </a:solidFill>
              </a:rPr>
              <a:t>CUI//CTI/EXPT)</a:t>
            </a:r>
          </a:p>
        </p:txBody>
      </p:sp>
      <p:sp>
        <p:nvSpPr>
          <p:cNvPr id="9" name="TextBox 8">
            <a:extLst>
              <a:ext uri="{FF2B5EF4-FFF2-40B4-BE49-F238E27FC236}">
                <a16:creationId xmlns:a16="http://schemas.microsoft.com/office/drawing/2014/main" id="{33051331-5251-C1C3-1A70-8F311822041A}"/>
              </a:ext>
            </a:extLst>
          </p:cNvPr>
          <p:cNvSpPr txBox="1"/>
          <p:nvPr userDrawn="1"/>
        </p:nvSpPr>
        <p:spPr>
          <a:xfrm>
            <a:off x="5612533" y="6594081"/>
            <a:ext cx="966931" cy="261610"/>
          </a:xfrm>
          <a:prstGeom prst="rect">
            <a:avLst/>
          </a:prstGeom>
          <a:noFill/>
        </p:spPr>
        <p:txBody>
          <a:bodyPr wrap="none" rtlCol="0">
            <a:spAutoFit/>
          </a:bodyPr>
          <a:lstStyle/>
          <a:p>
            <a:pPr algn="ctr"/>
            <a:r>
              <a:rPr lang="en-US" sz="1100" dirty="0">
                <a:solidFill>
                  <a:schemeClr val="tx1"/>
                </a:solidFill>
              </a:rPr>
              <a:t>CUI//CTI/EXPT</a:t>
            </a:r>
          </a:p>
        </p:txBody>
      </p:sp>
    </p:spTree>
    <p:extLst>
      <p:ext uri="{BB962C8B-B14F-4D97-AF65-F5344CB8AC3E}">
        <p14:creationId xmlns:p14="http://schemas.microsoft.com/office/powerpoint/2010/main" val="15115132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2" r:id="rId5"/>
    <p:sldLayoutId id="2147483661" r:id="rId6"/>
    <p:sldLayoutId id="2147483653" r:id="rId7"/>
    <p:sldLayoutId id="2147483654" r:id="rId8"/>
    <p:sldLayoutId id="2147483655" r:id="rId9"/>
    <p:sldLayoutId id="2147483660" r:id="rId10"/>
    <p:sldLayoutId id="2147483656" r:id="rId11"/>
    <p:sldLayoutId id="2147483657" r:id="rId12"/>
    <p:sldLayoutId id="2147483658" r:id="rId13"/>
  </p:sldLayoutIdLst>
  <p:txStyles>
    <p:titleStyle>
      <a:lvl1pPr algn="ctr" defTabSz="914400" rtl="0" eaLnBrk="1" latinLnBrk="0" hangingPunct="1">
        <a:spcBef>
          <a:spcPct val="0"/>
        </a:spcBef>
        <a:buNone/>
        <a:defRPr sz="3600" b="1" kern="1200">
          <a:solidFill>
            <a:schemeClr val="tx1"/>
          </a:solidFill>
          <a:latin typeface="Arial Narrow" panose="020B060602020203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Narrow" panose="020B060602020203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Narrow" panose="020B060602020203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Narrow" panose="020B060602020203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Narrow" panose="020B060602020203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Narrow" panose="020B0606020202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39F4FDD-9B09-4664-3686-92C71069F5CB}"/>
              </a:ext>
            </a:extLst>
          </p:cNvPr>
          <p:cNvSpPr>
            <a:spLocks noGrp="1"/>
          </p:cNvSpPr>
          <p:nvPr>
            <p:ph sz="half" idx="2"/>
          </p:nvPr>
        </p:nvSpPr>
        <p:spPr/>
        <p:txBody>
          <a:bodyPr/>
          <a:lstStyle/>
          <a:p>
            <a:endParaRPr lang="en-US"/>
          </a:p>
        </p:txBody>
      </p:sp>
      <p:sp>
        <p:nvSpPr>
          <p:cNvPr id="5" name="Content Placeholder 4">
            <a:extLst>
              <a:ext uri="{FF2B5EF4-FFF2-40B4-BE49-F238E27FC236}">
                <a16:creationId xmlns:a16="http://schemas.microsoft.com/office/drawing/2014/main" id="{84BBAE99-ADE7-4C01-BE9E-73EA281F32EB}"/>
              </a:ext>
            </a:extLst>
          </p:cNvPr>
          <p:cNvSpPr>
            <a:spLocks noGrp="1"/>
          </p:cNvSpPr>
          <p:nvPr>
            <p:ph sz="half" idx="10"/>
          </p:nvPr>
        </p:nvSpPr>
        <p:spPr/>
        <p:txBody>
          <a:bodyPr/>
          <a:lstStyle/>
          <a:p>
            <a:endParaRPr lang="en-US"/>
          </a:p>
        </p:txBody>
      </p:sp>
      <p:sp>
        <p:nvSpPr>
          <p:cNvPr id="6" name="Content Placeholder 5">
            <a:extLst>
              <a:ext uri="{FF2B5EF4-FFF2-40B4-BE49-F238E27FC236}">
                <a16:creationId xmlns:a16="http://schemas.microsoft.com/office/drawing/2014/main" id="{BC296EE3-21CF-8368-B0EF-C5FC4D857706}"/>
              </a:ext>
            </a:extLst>
          </p:cNvPr>
          <p:cNvSpPr>
            <a:spLocks noGrp="1"/>
          </p:cNvSpPr>
          <p:nvPr>
            <p:ph sz="half" idx="11"/>
          </p:nvPr>
        </p:nvSpPr>
        <p:spPr/>
        <p:txBody>
          <a:bodyPr/>
          <a:lstStyle/>
          <a:p>
            <a:endParaRPr lang="en-US"/>
          </a:p>
        </p:txBody>
      </p:sp>
    </p:spTree>
    <p:extLst>
      <p:ext uri="{BB962C8B-B14F-4D97-AF65-F5344CB8AC3E}">
        <p14:creationId xmlns:p14="http://schemas.microsoft.com/office/powerpoint/2010/main" val="128459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en-US" dirty="0"/>
              <a:t>This </a:t>
            </a:r>
            <a:r>
              <a:rPr lang="en-US"/>
              <a:t>template Controlled </a:t>
            </a:r>
            <a:r>
              <a:rPr lang="en-US" dirty="0"/>
              <a:t>Unclassified Information (CUI). </a:t>
            </a:r>
          </a:p>
          <a:p>
            <a:pPr lvl="1"/>
            <a:r>
              <a:rPr lang="en-US" dirty="0">
                <a:solidFill>
                  <a:srgbClr val="00B050"/>
                </a:solidFill>
              </a:rPr>
              <a:t>CUI//CTI/EXPT </a:t>
            </a:r>
            <a:r>
              <a:rPr lang="en-US" dirty="0"/>
              <a:t>is to be used on the top and bottom of each slide.</a:t>
            </a:r>
          </a:p>
          <a:p>
            <a:pPr lvl="1"/>
            <a:r>
              <a:rPr lang="en-US" dirty="0"/>
              <a:t>This control can be expanded for other CUI categories, e.g., EXPTR, INTEL. </a:t>
            </a:r>
          </a:p>
          <a:p>
            <a:r>
              <a:rPr lang="en-US" dirty="0"/>
              <a:t>The following warning statement (as is) needs to be included on the cover/title slide.</a:t>
            </a:r>
          </a:p>
          <a:p>
            <a:pPr lvl="1"/>
            <a:r>
              <a:rPr lang="en-US" b="1" dirty="0"/>
              <a:t>WARNING - This document contains technical data whose export is restricted by the Arms Export Control Act (Title 22, U.S.C., Sec 2751, et seq.) or the Export Control Reform Act of 2018 (Title 50, U.S.C., Chapter 58, Sec. 4801-4852). Violations of these export laws are subject to severe criminal penalties. Disseminate in accordance with provisions of DoD Directive 5230.25.</a:t>
            </a:r>
          </a:p>
          <a:p>
            <a:r>
              <a:rPr lang="en-US" dirty="0"/>
              <a:t>Please be sure that the year on the title slide and slide master reflect the year of GOMAC the presentation will be given. (e.g. 2027)</a:t>
            </a:r>
          </a:p>
          <a:p>
            <a:pPr lvl="1"/>
            <a:r>
              <a:rPr lang="en-US" dirty="0"/>
              <a:t>In MSPPT 365 (Version 2406), click on the ‘View’ ribbon tab then the ‘Slide Master’ button.</a:t>
            </a:r>
          </a:p>
          <a:p>
            <a:r>
              <a:rPr lang="en-US" dirty="0">
                <a:effectLst/>
              </a:rPr>
              <a:t>Be aware of what proprietary and CUI information you are sharing as </a:t>
            </a:r>
            <a:r>
              <a:rPr lang="en-US" dirty="0" err="1">
                <a:effectLst/>
              </a:rPr>
              <a:t>GOMACTech’s</a:t>
            </a:r>
            <a:r>
              <a:rPr lang="en-US" dirty="0">
                <a:effectLst/>
              </a:rPr>
              <a:t> audience comprises U.S. citizens and U.S. permanent residents.</a:t>
            </a:r>
            <a:endParaRPr lang="en-US" dirty="0"/>
          </a:p>
          <a:p>
            <a:r>
              <a:rPr lang="en-US" dirty="0"/>
              <a:t>For further guidance, please refer to “Information Markings Guidance: Markings for </a:t>
            </a:r>
            <a:r>
              <a:rPr lang="en-US" dirty="0" err="1"/>
              <a:t>GOMACTech</a:t>
            </a:r>
            <a:r>
              <a:rPr lang="en-US" dirty="0"/>
              <a:t> Papers” found alongside the conference templates.</a:t>
            </a:r>
          </a:p>
        </p:txBody>
      </p:sp>
    </p:spTree>
    <p:extLst>
      <p:ext uri="{BB962C8B-B14F-4D97-AF65-F5344CB8AC3E}">
        <p14:creationId xmlns:p14="http://schemas.microsoft.com/office/powerpoint/2010/main" val="1839631527"/>
      </p:ext>
    </p:extLst>
  </p:cSld>
  <p:clrMapOvr>
    <a:masterClrMapping/>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rial Narrow">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1b61124-9aa1-4b0c-a0e7-3f915d955e7c" xsi:nil="true"/>
    <lcf76f155ced4ddcb4097134ff3c332f xmlns="5805353f-423f-480f-983e-3e19d9945d2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3FE0E03126CA34E937DCB6DE3E384A4" ma:contentTypeVersion="18" ma:contentTypeDescription="Create a new document." ma:contentTypeScope="" ma:versionID="f3723c533f198d02d8a05890d7e2f6fa">
  <xsd:schema xmlns:xsd="http://www.w3.org/2001/XMLSchema" xmlns:xs="http://www.w3.org/2001/XMLSchema" xmlns:p="http://schemas.microsoft.com/office/2006/metadata/properties" xmlns:ns2="5805353f-423f-480f-983e-3e19d9945d2f" xmlns:ns3="21b61124-9aa1-4b0c-a0e7-3f915d955e7c" targetNamespace="http://schemas.microsoft.com/office/2006/metadata/properties" ma:root="true" ma:fieldsID="5c6ff6f46df5601c85f45474463cf254" ns2:_="" ns3:_="">
    <xsd:import namespace="5805353f-423f-480f-983e-3e19d9945d2f"/>
    <xsd:import namespace="21b61124-9aa1-4b0c-a0e7-3f915d955e7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05353f-423f-480f-983e-3e19d9945d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e1492c-afcc-44bd-a6e6-77057cb467b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1b61124-9aa1-4b0c-a0e7-3f915d955e7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e51404f-418e-42dd-a2ec-f21ee543b674}" ma:internalName="TaxCatchAll" ma:showField="CatchAllData" ma:web="21b61124-9aa1-4b0c-a0e7-3f915d955e7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36147BE-CBA6-493C-B49A-44BAAFFF99FD}">
  <ds:schemaRefs>
    <ds:schemaRef ds:uri="http://schemas.microsoft.com/sharepoint/v3/contenttype/forms"/>
  </ds:schemaRefs>
</ds:datastoreItem>
</file>

<file path=customXml/itemProps2.xml><?xml version="1.0" encoding="utf-8"?>
<ds:datastoreItem xmlns:ds="http://schemas.openxmlformats.org/officeDocument/2006/customXml" ds:itemID="{5C9DED3D-13A4-4E76-AAA9-5360B675FF12}">
  <ds:schemaRefs>
    <ds:schemaRef ds:uri="http://schemas.microsoft.com/office/2006/metadata/properties"/>
    <ds:schemaRef ds:uri="http://schemas.microsoft.com/office/infopath/2007/PartnerControls"/>
    <ds:schemaRef ds:uri="21b61124-9aa1-4b0c-a0e7-3f915d955e7c"/>
    <ds:schemaRef ds:uri="5805353f-423f-480f-983e-3e19d9945d2f"/>
  </ds:schemaRefs>
</ds:datastoreItem>
</file>

<file path=customXml/itemProps3.xml><?xml version="1.0" encoding="utf-8"?>
<ds:datastoreItem xmlns:ds="http://schemas.openxmlformats.org/officeDocument/2006/customXml" ds:itemID="{40FF7D20-9A6B-4F97-B4C0-D581D49AB3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05353f-423f-480f-983e-3e19d9945d2f"/>
    <ds:schemaRef ds:uri="21b61124-9aa1-4b0c-a0e7-3f915d955e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9634</TotalTime>
  <Words>248</Words>
  <Application>Microsoft Office PowerPoint</Application>
  <PresentationFormat>Widescreen</PresentationFormat>
  <Paragraphs>9</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Arial Narrow</vt:lpstr>
      <vt:lpstr>Calibri</vt:lpstr>
      <vt:lpstr>Times New Roman</vt:lpstr>
      <vt:lpstr>Office Theme</vt:lpstr>
      <vt:lpstr>PowerPoint Presentation</vt:lpstr>
      <vt:lpstr>PowerPoint Presentation</vt:lpstr>
    </vt:vector>
  </TitlesOfParts>
  <Company>GOMACTech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GOMACTech MSPPT Template</dc:title>
  <dc:creator>GOMAC</dc:creator>
  <cp:lastModifiedBy>Mastro, Michael A CIV USN NRL WASHINGTON DC (USA)</cp:lastModifiedBy>
  <cp:revision>40</cp:revision>
  <dcterms:created xsi:type="dcterms:W3CDTF">2015-11-19T17:43:58Z</dcterms:created>
  <dcterms:modified xsi:type="dcterms:W3CDTF">2026-06-24T02:20:32Z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0x010100C3FE0E03126CA34E937DCB6DE3E384A4</vt:lpwstr>
  </property>
</Properties>
</file>