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handoutMasterIdLst>
    <p:handoutMasterId r:id="rId8"/>
  </p:handoutMasterIdLst>
  <p:sldIdLst>
    <p:sldId id="257" r:id="rId5"/>
    <p:sldId id="261" r:id="rId6"/>
  </p:sldIdLst>
  <p:sldSz cx="43891200" cy="32918400"/>
  <p:notesSz cx="6858000" cy="9144000"/>
  <p:defaultText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88930" autoAdjust="0"/>
  </p:normalViewPr>
  <p:slideViewPr>
    <p:cSldViewPr>
      <p:cViewPr varScale="1">
        <p:scale>
          <a:sx n="28" d="100"/>
          <a:sy n="28" d="100"/>
        </p:scale>
        <p:origin x="580" y="52"/>
      </p:cViewPr>
      <p:guideLst>
        <p:guide orient="horz" pos="10368"/>
        <p:guide pos="13824"/>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8" d="100"/>
          <a:sy n="58" d="100"/>
        </p:scale>
        <p:origin x="324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59D057C-C781-10E7-816E-ED4CD880D18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B8E5BCC-2636-9BA7-E260-3A5366CD2FA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450C676-2EC2-4B9A-AB72-60C67EF2FF06}" type="datetimeFigureOut">
              <a:rPr lang="en-US" smtClean="0"/>
              <a:t>6/23/2026</a:t>
            </a:fld>
            <a:endParaRPr lang="en-US"/>
          </a:p>
        </p:txBody>
      </p:sp>
      <p:sp>
        <p:nvSpPr>
          <p:cNvPr id="4" name="Footer Placeholder 3">
            <a:extLst>
              <a:ext uri="{FF2B5EF4-FFF2-40B4-BE49-F238E27FC236}">
                <a16:creationId xmlns:a16="http://schemas.microsoft.com/office/drawing/2014/main" id="{8B29D206-79B7-5280-E668-BEF45A1D884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304885E-B463-392B-A5AC-16406CEA246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74526F-4685-4778-B9F0-FF74A5A675D1}" type="slidenum">
              <a:rPr lang="en-US" smtClean="0"/>
              <a:t>‹#›</a:t>
            </a:fld>
            <a:endParaRPr lang="en-US"/>
          </a:p>
        </p:txBody>
      </p:sp>
    </p:spTree>
    <p:extLst>
      <p:ext uri="{BB962C8B-B14F-4D97-AF65-F5344CB8AC3E}">
        <p14:creationId xmlns:p14="http://schemas.microsoft.com/office/powerpoint/2010/main" val="7609767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11FA28-4ABF-468A-A77C-6499CDC2F1AF}" type="datetimeFigureOut">
              <a:rPr lang="en-US" smtClean="0"/>
              <a:t>6/23/2026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4E4A84A-AEDB-4C19-93CE-6410AF829C46}" type="slidenum">
              <a:rPr lang="en-US" smtClean="0"/>
              <a:t>‹#›</a:t>
            </a:fld>
            <a:endParaRPr lang="en-US"/>
          </a:p>
        </p:txBody>
      </p:sp>
    </p:spTree>
    <p:extLst>
      <p:ext uri="{BB962C8B-B14F-4D97-AF65-F5344CB8AC3E}">
        <p14:creationId xmlns:p14="http://schemas.microsoft.com/office/powerpoint/2010/main" val="117246499"/>
      </p:ext>
    </p:extLst>
  </p:cSld>
  <p:clrMap bg1="lt1" tx1="dk1" bg2="lt2" tx2="dk2" accent1="accent1" accent2="accent2" accent3="accent3" accent4="accent4" accent5="accent5" accent6="accent6" hlink="hlink" folHlink="folHlink"/>
  <p:notesStyle>
    <a:lvl1pPr marL="0" algn="l" defTabSz="4389120" rtl="0" eaLnBrk="1" latinLnBrk="0" hangingPunct="1">
      <a:defRPr sz="5760" kern="1200">
        <a:solidFill>
          <a:schemeClr val="tx1"/>
        </a:solidFill>
        <a:latin typeface="+mn-lt"/>
        <a:ea typeface="+mn-ea"/>
        <a:cs typeface="+mn-cs"/>
      </a:defRPr>
    </a:lvl1pPr>
    <a:lvl2pPr marL="2194560" algn="l" defTabSz="4389120" rtl="0" eaLnBrk="1" latinLnBrk="0" hangingPunct="1">
      <a:defRPr sz="5760" kern="1200">
        <a:solidFill>
          <a:schemeClr val="tx1"/>
        </a:solidFill>
        <a:latin typeface="+mn-lt"/>
        <a:ea typeface="+mn-ea"/>
        <a:cs typeface="+mn-cs"/>
      </a:defRPr>
    </a:lvl2pPr>
    <a:lvl3pPr marL="4389120" algn="l" defTabSz="4389120" rtl="0" eaLnBrk="1" latinLnBrk="0" hangingPunct="1">
      <a:defRPr sz="5760" kern="1200">
        <a:solidFill>
          <a:schemeClr val="tx1"/>
        </a:solidFill>
        <a:latin typeface="+mn-lt"/>
        <a:ea typeface="+mn-ea"/>
        <a:cs typeface="+mn-cs"/>
      </a:defRPr>
    </a:lvl3pPr>
    <a:lvl4pPr marL="6583680" algn="l" defTabSz="4389120" rtl="0" eaLnBrk="1" latinLnBrk="0" hangingPunct="1">
      <a:defRPr sz="5760" kern="1200">
        <a:solidFill>
          <a:schemeClr val="tx1"/>
        </a:solidFill>
        <a:latin typeface="+mn-lt"/>
        <a:ea typeface="+mn-ea"/>
        <a:cs typeface="+mn-cs"/>
      </a:defRPr>
    </a:lvl4pPr>
    <a:lvl5pPr marL="8778240" algn="l" defTabSz="4389120" rtl="0" eaLnBrk="1" latinLnBrk="0" hangingPunct="1">
      <a:defRPr sz="5760" kern="1200">
        <a:solidFill>
          <a:schemeClr val="tx1"/>
        </a:solidFill>
        <a:latin typeface="+mn-lt"/>
        <a:ea typeface="+mn-ea"/>
        <a:cs typeface="+mn-cs"/>
      </a:defRPr>
    </a:lvl5pPr>
    <a:lvl6pPr marL="10972800" algn="l" defTabSz="4389120" rtl="0" eaLnBrk="1" latinLnBrk="0" hangingPunct="1">
      <a:defRPr sz="5760" kern="1200">
        <a:solidFill>
          <a:schemeClr val="tx1"/>
        </a:solidFill>
        <a:latin typeface="+mn-lt"/>
        <a:ea typeface="+mn-ea"/>
        <a:cs typeface="+mn-cs"/>
      </a:defRPr>
    </a:lvl6pPr>
    <a:lvl7pPr marL="13167360" algn="l" defTabSz="4389120" rtl="0" eaLnBrk="1" latinLnBrk="0" hangingPunct="1">
      <a:defRPr sz="5760" kern="1200">
        <a:solidFill>
          <a:schemeClr val="tx1"/>
        </a:solidFill>
        <a:latin typeface="+mn-lt"/>
        <a:ea typeface="+mn-ea"/>
        <a:cs typeface="+mn-cs"/>
      </a:defRPr>
    </a:lvl7pPr>
    <a:lvl8pPr marL="15361920" algn="l" defTabSz="4389120" rtl="0" eaLnBrk="1" latinLnBrk="0" hangingPunct="1">
      <a:defRPr sz="5760" kern="1200">
        <a:solidFill>
          <a:schemeClr val="tx1"/>
        </a:solidFill>
        <a:latin typeface="+mn-lt"/>
        <a:ea typeface="+mn-ea"/>
        <a:cs typeface="+mn-cs"/>
      </a:defRPr>
    </a:lvl8pPr>
    <a:lvl9pPr marL="17556480" algn="l" defTabSz="4389120" rtl="0" eaLnBrk="1" latinLnBrk="0" hangingPunct="1">
      <a:defRPr sz="576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40480" y="371921"/>
            <a:ext cx="36210240" cy="1954812"/>
          </a:xfrm>
        </p:spPr>
        <p:txBody>
          <a:bodyPr/>
          <a:lstStyle/>
          <a:p>
            <a:r>
              <a:rPr lang="en-US" dirty="0"/>
              <a:t>Click to edit Master title style</a:t>
            </a:r>
          </a:p>
        </p:txBody>
      </p:sp>
      <p:sp>
        <p:nvSpPr>
          <p:cNvPr id="6" name="Text Placeholder 2">
            <a:extLst>
              <a:ext uri="{FF2B5EF4-FFF2-40B4-BE49-F238E27FC236}">
                <a16:creationId xmlns:a16="http://schemas.microsoft.com/office/drawing/2014/main" id="{FD813711-D4E8-67D4-3F9A-B24E9510A6D6}"/>
              </a:ext>
            </a:extLst>
          </p:cNvPr>
          <p:cNvSpPr>
            <a:spLocks noGrp="1"/>
          </p:cNvSpPr>
          <p:nvPr>
            <p:ph type="body" idx="1" hasCustomPrompt="1"/>
          </p:nvPr>
        </p:nvSpPr>
        <p:spPr>
          <a:xfrm>
            <a:off x="3840480" y="2326733"/>
            <a:ext cx="36210240" cy="1026067"/>
          </a:xfrm>
        </p:spPr>
        <p:txBody>
          <a:bodyPr anchor="b">
            <a:normAutofit/>
          </a:bodyPr>
          <a:lstStyle>
            <a:lvl1pPr marL="0" indent="0" algn="ctr">
              <a:buNone/>
              <a:defRPr sz="4000" b="1" spc="1080">
                <a:solidFill>
                  <a:srgbClr val="00BCE4"/>
                </a:solidFill>
                <a:latin typeface="+mj-lt"/>
              </a:defRPr>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dirty="0"/>
              <a:t>CLICK TO EDIT AUTHOR LIST</a:t>
            </a:r>
          </a:p>
        </p:txBody>
      </p:sp>
      <p:sp>
        <p:nvSpPr>
          <p:cNvPr id="7" name="TextBox 6">
            <a:extLst>
              <a:ext uri="{FF2B5EF4-FFF2-40B4-BE49-F238E27FC236}">
                <a16:creationId xmlns:a16="http://schemas.microsoft.com/office/drawing/2014/main" id="{A227B726-BB87-4100-AA37-2B16E575A526}"/>
              </a:ext>
            </a:extLst>
          </p:cNvPr>
          <p:cNvSpPr txBox="1"/>
          <p:nvPr userDrawn="1"/>
        </p:nvSpPr>
        <p:spPr>
          <a:xfrm>
            <a:off x="36759283" y="29095873"/>
            <a:ext cx="7159626" cy="1495794"/>
          </a:xfrm>
          <a:prstGeom prst="rect">
            <a:avLst/>
          </a:prstGeom>
          <a:noFill/>
          <a:ln>
            <a:solidFill>
              <a:schemeClr val="tx1"/>
            </a:solidFill>
          </a:ln>
        </p:spPr>
        <p:txBody>
          <a:bodyPr wrap="square" rtlCol="0">
            <a:spAutoFit/>
          </a:bodyPr>
          <a:lstStyle/>
          <a:p>
            <a:pPr marL="0" marR="0" indent="0" algn="just">
              <a:lnSpc>
                <a:spcPct val="95000"/>
              </a:lnSpc>
              <a:spcBef>
                <a:spcPts val="0"/>
              </a:spcBef>
              <a:spcAft>
                <a:spcPts val="0"/>
              </a:spcAft>
              <a:tabLst>
                <a:tab pos="182880" algn="l"/>
                <a:tab pos="457200" algn="l"/>
              </a:tabLst>
            </a:pPr>
            <a:r>
              <a:rPr lang="en-US" sz="2400" spc="0" dirty="0">
                <a:effectLst/>
                <a:latin typeface="+mn-lt"/>
              </a:rPr>
              <a:t>Controlled by: &lt;Gov Agency&gt;</a:t>
            </a:r>
            <a:endParaRPr lang="en-US" sz="2400" spc="-5" dirty="0">
              <a:effectLst/>
              <a:latin typeface="+mn-lt"/>
            </a:endParaRPr>
          </a:p>
          <a:p>
            <a:pPr marL="0" marR="0" indent="0" algn="just">
              <a:lnSpc>
                <a:spcPct val="95000"/>
              </a:lnSpc>
              <a:spcBef>
                <a:spcPts val="0"/>
              </a:spcBef>
              <a:spcAft>
                <a:spcPts val="0"/>
              </a:spcAft>
              <a:tabLst>
                <a:tab pos="182880" algn="l"/>
                <a:tab pos="457200" algn="l"/>
              </a:tabLst>
            </a:pPr>
            <a:r>
              <a:rPr lang="en-US" sz="2400" spc="0" dirty="0">
                <a:effectLst/>
                <a:latin typeface="+mn-lt"/>
              </a:rPr>
              <a:t>Controlled by: &lt;Lower-level Gov Agency/Gov Department&gt;</a:t>
            </a:r>
            <a:endParaRPr lang="en-US" sz="2400" spc="-5" dirty="0">
              <a:effectLst/>
              <a:latin typeface="+mn-lt"/>
            </a:endParaRPr>
          </a:p>
          <a:p>
            <a:pPr marL="0" marR="0" indent="0" algn="just">
              <a:lnSpc>
                <a:spcPct val="95000"/>
              </a:lnSpc>
              <a:spcBef>
                <a:spcPts val="0"/>
              </a:spcBef>
              <a:spcAft>
                <a:spcPts val="0"/>
              </a:spcAft>
              <a:tabLst>
                <a:tab pos="182880" algn="l"/>
                <a:tab pos="457200" algn="l"/>
              </a:tabLst>
            </a:pPr>
            <a:r>
              <a:rPr lang="en-US" sz="2400" spc="0" dirty="0">
                <a:effectLst/>
                <a:latin typeface="+mn-lt"/>
              </a:rPr>
              <a:t>CUI Category: CTI, EXPT</a:t>
            </a:r>
            <a:endParaRPr lang="en-US" sz="2400" spc="-5" dirty="0">
              <a:effectLst/>
              <a:latin typeface="+mn-lt"/>
            </a:endParaRPr>
          </a:p>
          <a:p>
            <a:pPr marL="0" marR="0" indent="0" algn="just">
              <a:lnSpc>
                <a:spcPct val="95000"/>
              </a:lnSpc>
              <a:spcBef>
                <a:spcPts val="0"/>
              </a:spcBef>
              <a:spcAft>
                <a:spcPts val="0"/>
              </a:spcAft>
              <a:tabLst>
                <a:tab pos="182880" algn="l"/>
                <a:tab pos="457200" algn="l"/>
              </a:tabLst>
            </a:pPr>
            <a:r>
              <a:rPr lang="en-US" sz="2400" spc="0" dirty="0">
                <a:effectLst/>
                <a:latin typeface="+mn-lt"/>
              </a:rPr>
              <a:t>Distribution Statement: C </a:t>
            </a:r>
            <a:endParaRPr lang="en-US" sz="2400" dirty="0">
              <a:latin typeface="+mn-lt"/>
            </a:endParaRPr>
          </a:p>
        </p:txBody>
      </p:sp>
      <p:sp>
        <p:nvSpPr>
          <p:cNvPr id="8" name="TextBox 7">
            <a:extLst>
              <a:ext uri="{FF2B5EF4-FFF2-40B4-BE49-F238E27FC236}">
                <a16:creationId xmlns:a16="http://schemas.microsoft.com/office/drawing/2014/main" id="{47B801A0-6B06-40DF-B97C-24754760880A}"/>
              </a:ext>
            </a:extLst>
          </p:cNvPr>
          <p:cNvSpPr txBox="1"/>
          <p:nvPr userDrawn="1"/>
        </p:nvSpPr>
        <p:spPr>
          <a:xfrm>
            <a:off x="29184600" y="30591667"/>
            <a:ext cx="14706600" cy="2308324"/>
          </a:xfrm>
          <a:prstGeom prst="rect">
            <a:avLst/>
          </a:prstGeom>
          <a:noFill/>
          <a:ln>
            <a:solidFill>
              <a:schemeClr val="tx1"/>
            </a:solidFill>
          </a:ln>
        </p:spPr>
        <p:txBody>
          <a:bodyPr wrap="square" rtlCol="0">
            <a:spAutoFit/>
          </a:bodyPr>
          <a:lstStyle/>
          <a:p>
            <a:pPr algn="ctr"/>
            <a:r>
              <a:rPr lang="en-US" sz="2400" kern="1200" dirty="0">
                <a:solidFill>
                  <a:schemeClr val="tx1"/>
                </a:solidFill>
                <a:effectLst/>
                <a:latin typeface="+mn-lt"/>
                <a:ea typeface="+mn-ea"/>
                <a:cs typeface="+mn-cs"/>
              </a:rPr>
              <a:t>Distribution Statement C. Distribution authorized to U.S. Government agencies and their contractors (Controlled Technical Information) (&lt;date of determination&gt;). Other requests for this document must be referred to &lt;insert controlling DoD office&gt;</a:t>
            </a:r>
          </a:p>
          <a:p>
            <a:pPr algn="ctr"/>
            <a:endParaRPr lang="en-US" sz="2400" kern="1200" dirty="0">
              <a:solidFill>
                <a:schemeClr val="tx1"/>
              </a:solidFill>
              <a:effectLst/>
              <a:latin typeface="+mn-lt"/>
              <a:ea typeface="+mn-ea"/>
              <a:cs typeface="+mn-cs"/>
            </a:endParaRPr>
          </a:p>
          <a:p>
            <a:pPr marL="0" marR="0" lvl="0" indent="0" algn="ctr" defTabSz="4389120" rtl="0" eaLnBrk="1" fontAlgn="auto" latinLnBrk="0" hangingPunct="1">
              <a:lnSpc>
                <a:spcPct val="100000"/>
              </a:lnSpc>
              <a:spcBef>
                <a:spcPts val="0"/>
              </a:spcBef>
              <a:spcAft>
                <a:spcPts val="0"/>
              </a:spcAft>
              <a:buClrTx/>
              <a:buSzTx/>
              <a:buFontTx/>
              <a:buNone/>
              <a:tabLst/>
              <a:defRPr/>
            </a:pPr>
            <a:r>
              <a:rPr lang="en-US" sz="2400" kern="1200" dirty="0">
                <a:solidFill>
                  <a:schemeClr val="tx1"/>
                </a:solidFill>
                <a:effectLst/>
                <a:latin typeface="+mn-lt"/>
                <a:ea typeface="+mn-ea"/>
                <a:cs typeface="+mn-cs"/>
              </a:rPr>
              <a:t>WARNING – This document contains technical data whose export is restricted by the Arms Export Control Act (Title 22, U.S.C., Sec 2751, et seq.) or the Export Control Reform Act of 2018 (Title 50, U.S.C., Chapter 58, Sec. 4801-4852). Violations of these export laws are subject to severe criminal penalties. Disseminate in accordance with provisions of DoD Directive 5230.25.</a:t>
            </a:r>
          </a:p>
        </p:txBody>
      </p:sp>
    </p:spTree>
    <p:extLst>
      <p:ext uri="{BB962C8B-B14F-4D97-AF65-F5344CB8AC3E}">
        <p14:creationId xmlns:p14="http://schemas.microsoft.com/office/powerpoint/2010/main" val="426406006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40480" y="371921"/>
            <a:ext cx="36210240" cy="1954812"/>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194560" y="4389127"/>
            <a:ext cx="39502080" cy="262499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7" name="AutoShape 7"/>
          <p:cNvCxnSpPr>
            <a:cxnSpLocks noChangeShapeType="1"/>
          </p:cNvCxnSpPr>
          <p:nvPr userDrawn="1"/>
        </p:nvCxnSpPr>
        <p:spPr bwMode="auto">
          <a:xfrm>
            <a:off x="0" y="3339168"/>
            <a:ext cx="43891200" cy="0"/>
          </a:xfrm>
          <a:prstGeom prst="straightConnector1">
            <a:avLst/>
          </a:prstGeom>
          <a:noFill/>
          <a:ln w="38100">
            <a:solidFill>
              <a:schemeClr val="accent1"/>
            </a:solidFill>
            <a:round/>
            <a:headEnd/>
            <a:tailEnd/>
          </a:ln>
        </p:spPr>
      </p:cxnSp>
      <p:sp>
        <p:nvSpPr>
          <p:cNvPr id="4" name="TextBox 3"/>
          <p:cNvSpPr txBox="1"/>
          <p:nvPr userDrawn="1"/>
        </p:nvSpPr>
        <p:spPr>
          <a:xfrm>
            <a:off x="274322" y="31662679"/>
            <a:ext cx="13146740" cy="830997"/>
          </a:xfrm>
          <a:prstGeom prst="rect">
            <a:avLst/>
          </a:prstGeom>
          <a:noFill/>
        </p:spPr>
        <p:txBody>
          <a:bodyPr wrap="none" rtlCol="0">
            <a:spAutoFit/>
          </a:bodyPr>
          <a:lstStyle/>
          <a:p>
            <a:r>
              <a:rPr lang="en-US" sz="4800" dirty="0"/>
              <a:t>2027 </a:t>
            </a:r>
            <a:r>
              <a:rPr lang="en-US" sz="4800" dirty="0" err="1"/>
              <a:t>GOMACTech</a:t>
            </a:r>
            <a:r>
              <a:rPr lang="en-US" sz="4800" baseline="0" dirty="0"/>
              <a:t>  |  &lt;Date of Poster e.g. 19 MAR 2027&gt;</a:t>
            </a:r>
            <a:endParaRPr lang="en-US" sz="4800" dirty="0"/>
          </a:p>
        </p:txBody>
      </p:sp>
      <p:sp>
        <p:nvSpPr>
          <p:cNvPr id="7" name="TextBox 6">
            <a:extLst>
              <a:ext uri="{FF2B5EF4-FFF2-40B4-BE49-F238E27FC236}">
                <a16:creationId xmlns:a16="http://schemas.microsoft.com/office/drawing/2014/main" id="{DC9662F2-43E4-1114-DFDD-CCB784743FA4}"/>
              </a:ext>
            </a:extLst>
          </p:cNvPr>
          <p:cNvSpPr txBox="1"/>
          <p:nvPr userDrawn="1"/>
        </p:nvSpPr>
        <p:spPr>
          <a:xfrm>
            <a:off x="20569259" y="3"/>
            <a:ext cx="2752677" cy="646331"/>
          </a:xfrm>
          <a:prstGeom prst="rect">
            <a:avLst/>
          </a:prstGeom>
          <a:noFill/>
        </p:spPr>
        <p:txBody>
          <a:bodyPr wrap="none" rtlCol="0">
            <a:spAutoFit/>
          </a:bodyPr>
          <a:lstStyle/>
          <a:p>
            <a:pPr algn="ctr"/>
            <a:r>
              <a:rPr lang="en-US" sz="3600" dirty="0">
                <a:solidFill>
                  <a:schemeClr val="tx1"/>
                </a:solidFill>
              </a:rPr>
              <a:t>CUI//CTI/EXPT</a:t>
            </a:r>
          </a:p>
        </p:txBody>
      </p:sp>
      <p:sp>
        <p:nvSpPr>
          <p:cNvPr id="9" name="TextBox 8">
            <a:extLst>
              <a:ext uri="{FF2B5EF4-FFF2-40B4-BE49-F238E27FC236}">
                <a16:creationId xmlns:a16="http://schemas.microsoft.com/office/drawing/2014/main" id="{33051331-5251-C1C3-1A70-8F311822041A}"/>
              </a:ext>
            </a:extLst>
          </p:cNvPr>
          <p:cNvSpPr txBox="1"/>
          <p:nvPr userDrawn="1"/>
        </p:nvSpPr>
        <p:spPr>
          <a:xfrm>
            <a:off x="20569261" y="31651591"/>
            <a:ext cx="2752677" cy="646331"/>
          </a:xfrm>
          <a:prstGeom prst="rect">
            <a:avLst/>
          </a:prstGeom>
          <a:noFill/>
        </p:spPr>
        <p:txBody>
          <a:bodyPr wrap="none" rtlCol="0">
            <a:spAutoFit/>
          </a:bodyPr>
          <a:lstStyle/>
          <a:p>
            <a:pPr algn="ctr"/>
            <a:r>
              <a:rPr lang="en-US" sz="3600" dirty="0">
                <a:solidFill>
                  <a:schemeClr val="tx1"/>
                </a:solidFill>
              </a:rPr>
              <a:t>CUI//CTI/EXPT</a:t>
            </a:r>
          </a:p>
        </p:txBody>
      </p:sp>
      <p:pic>
        <p:nvPicPr>
          <p:cNvPr id="5" name="Picture 4" descr="A picture containing logo&#10;&#10;Description automatically generated">
            <a:extLst>
              <a:ext uri="{FF2B5EF4-FFF2-40B4-BE49-F238E27FC236}">
                <a16:creationId xmlns:a16="http://schemas.microsoft.com/office/drawing/2014/main" id="{5B5881C8-1CFC-1BF7-58E3-7FFB50CB6B9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90198" y="-11597"/>
            <a:ext cx="3231845" cy="3266861"/>
          </a:xfrm>
          <a:prstGeom prst="rect">
            <a:avLst/>
          </a:prstGeom>
          <a:noFill/>
        </p:spPr>
      </p:pic>
      <p:sp>
        <p:nvSpPr>
          <p:cNvPr id="8" name="Rectangle 7">
            <a:extLst>
              <a:ext uri="{FF2B5EF4-FFF2-40B4-BE49-F238E27FC236}">
                <a16:creationId xmlns:a16="http://schemas.microsoft.com/office/drawing/2014/main" id="{FD773B09-267B-1B93-3314-BBA15CB1D116}"/>
              </a:ext>
            </a:extLst>
          </p:cNvPr>
          <p:cNvSpPr/>
          <p:nvPr userDrawn="1"/>
        </p:nvSpPr>
        <p:spPr>
          <a:xfrm>
            <a:off x="39502080" y="87785"/>
            <a:ext cx="4389120" cy="2806922"/>
          </a:xfrm>
          <a:prstGeom prst="rect">
            <a:avLst/>
          </a:prstGeom>
          <a:noFill/>
        </p:spPr>
        <p:txBody>
          <a:bodyPr wrap="square" lIns="438912" tIns="219456" rIns="438912" bIns="219456">
            <a:spAutoFit/>
          </a:bodyPr>
          <a:lstStyle/>
          <a:p>
            <a:pPr algn="ctr"/>
            <a:r>
              <a:rPr lang="en-US" sz="7680" b="0" cap="none" spc="0" dirty="0">
                <a:ln w="0"/>
                <a:gradFill>
                  <a:gsLst>
                    <a:gs pos="21000">
                      <a:srgbClr val="53575C"/>
                    </a:gs>
                    <a:gs pos="88000">
                      <a:srgbClr val="C5C7CA"/>
                    </a:gs>
                  </a:gsLst>
                  <a:lin ang="5400000"/>
                </a:gradFill>
                <a:effectLst/>
              </a:rPr>
              <a:t>Company</a:t>
            </a:r>
          </a:p>
          <a:p>
            <a:pPr algn="ctr"/>
            <a:r>
              <a:rPr lang="en-US" sz="7680" b="0" cap="none" spc="0" dirty="0">
                <a:ln w="0"/>
                <a:gradFill>
                  <a:gsLst>
                    <a:gs pos="21000">
                      <a:srgbClr val="53575C"/>
                    </a:gs>
                    <a:gs pos="88000">
                      <a:srgbClr val="C5C7CA"/>
                    </a:gs>
                  </a:gsLst>
                  <a:lin ang="5400000"/>
                </a:gradFill>
                <a:effectLst/>
              </a:rPr>
              <a:t>Logo</a:t>
            </a:r>
          </a:p>
        </p:txBody>
      </p:sp>
    </p:spTree>
    <p:extLst>
      <p:ext uri="{BB962C8B-B14F-4D97-AF65-F5344CB8AC3E}">
        <p14:creationId xmlns:p14="http://schemas.microsoft.com/office/powerpoint/2010/main" val="1511513217"/>
      </p:ext>
    </p:extLst>
  </p:cSld>
  <p:clrMap bg1="lt1" tx1="dk1" bg2="lt2" tx2="dk2" accent1="accent1" accent2="accent2" accent3="accent3" accent4="accent4" accent5="accent5" accent6="accent6" hlink="hlink" folHlink="folHlink"/>
  <p:sldLayoutIdLst>
    <p:sldLayoutId id="2147483650" r:id="rId1"/>
  </p:sldLayoutIdLst>
  <p:txStyles>
    <p:titleStyle>
      <a:lvl1pPr algn="ctr" defTabSz="4389120" rtl="0" eaLnBrk="1" latinLnBrk="0" hangingPunct="1">
        <a:spcBef>
          <a:spcPct val="0"/>
        </a:spcBef>
        <a:buNone/>
        <a:defRPr sz="8000" b="1" kern="1200">
          <a:solidFill>
            <a:schemeClr val="tx1"/>
          </a:solidFill>
          <a:latin typeface="Arial Narrow" panose="020B0606020202030204" pitchFamily="34" charset="0"/>
          <a:ea typeface="+mj-ea"/>
          <a:cs typeface="+mj-cs"/>
        </a:defRPr>
      </a:lvl1pPr>
    </p:titleStyle>
    <p:bodyStyle>
      <a:lvl1pPr marL="1645920" indent="-1645920" algn="l" defTabSz="4389120" rtl="0" eaLnBrk="1" latinLnBrk="0" hangingPunct="1">
        <a:spcBef>
          <a:spcPct val="20000"/>
        </a:spcBef>
        <a:buFont typeface="Arial" panose="020B0604020202020204" pitchFamily="34" charset="0"/>
        <a:buChar char="•"/>
        <a:defRPr sz="15360" kern="1200">
          <a:solidFill>
            <a:schemeClr val="tx1"/>
          </a:solidFill>
          <a:latin typeface="Arial Narrow" panose="020B0606020202030204" pitchFamily="34" charset="0"/>
          <a:ea typeface="+mn-ea"/>
          <a:cs typeface="+mn-cs"/>
        </a:defRPr>
      </a:lvl1pPr>
      <a:lvl2pPr marL="3566160" indent="-1371600" algn="l" defTabSz="4389120" rtl="0" eaLnBrk="1" latinLnBrk="0" hangingPunct="1">
        <a:spcBef>
          <a:spcPct val="20000"/>
        </a:spcBef>
        <a:buFont typeface="Arial" panose="020B0604020202020204" pitchFamily="34" charset="0"/>
        <a:buChar char="–"/>
        <a:defRPr sz="13440" kern="1200">
          <a:solidFill>
            <a:schemeClr val="tx1"/>
          </a:solidFill>
          <a:latin typeface="Arial Narrow" panose="020B0606020202030204" pitchFamily="34" charset="0"/>
          <a:ea typeface="+mn-ea"/>
          <a:cs typeface="+mn-cs"/>
        </a:defRPr>
      </a:lvl2pPr>
      <a:lvl3pPr marL="5486400" indent="-1097280" algn="l" defTabSz="4389120" rtl="0" eaLnBrk="1" latinLnBrk="0" hangingPunct="1">
        <a:spcBef>
          <a:spcPct val="20000"/>
        </a:spcBef>
        <a:buFont typeface="Arial" panose="020B0604020202020204" pitchFamily="34" charset="0"/>
        <a:buChar char="•"/>
        <a:defRPr sz="11520" kern="1200">
          <a:solidFill>
            <a:schemeClr val="tx1"/>
          </a:solidFill>
          <a:latin typeface="Arial Narrow" panose="020B0606020202030204" pitchFamily="34" charset="0"/>
          <a:ea typeface="+mn-ea"/>
          <a:cs typeface="+mn-cs"/>
        </a:defRPr>
      </a:lvl3pPr>
      <a:lvl4pPr marL="7680960" indent="-1097280" algn="l" defTabSz="4389120" rtl="0" eaLnBrk="1" latinLnBrk="0" hangingPunct="1">
        <a:spcBef>
          <a:spcPct val="20000"/>
        </a:spcBef>
        <a:buFont typeface="Arial" panose="020B0604020202020204" pitchFamily="34" charset="0"/>
        <a:buChar char="–"/>
        <a:defRPr sz="9600" kern="1200">
          <a:solidFill>
            <a:schemeClr val="tx1"/>
          </a:solidFill>
          <a:latin typeface="Arial Narrow" panose="020B0606020202030204" pitchFamily="34" charset="0"/>
          <a:ea typeface="+mn-ea"/>
          <a:cs typeface="+mn-cs"/>
        </a:defRPr>
      </a:lvl4pPr>
      <a:lvl5pPr marL="9875520" indent="-1097280" algn="l" defTabSz="4389120" rtl="0" eaLnBrk="1" latinLnBrk="0" hangingPunct="1">
        <a:spcBef>
          <a:spcPct val="20000"/>
        </a:spcBef>
        <a:buFont typeface="Arial" panose="020B0604020202020204" pitchFamily="34" charset="0"/>
        <a:buChar char="»"/>
        <a:defRPr sz="9600" kern="1200">
          <a:solidFill>
            <a:schemeClr val="tx1"/>
          </a:solidFill>
          <a:latin typeface="Arial Narrow" panose="020B0606020202030204" pitchFamily="34" charset="0"/>
          <a:ea typeface="+mn-ea"/>
          <a:cs typeface="+mn-cs"/>
        </a:defRPr>
      </a:lvl5pPr>
      <a:lvl6pPr marL="12070080"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6pPr>
      <a:lvl7pPr marL="14264640"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7pPr>
      <a:lvl8pPr marL="16459200"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8pPr>
      <a:lvl9pPr marL="18653760" indent="-1097280" algn="l" defTabSz="4389120" rtl="0" eaLnBrk="1" latinLnBrk="0" hangingPunct="1">
        <a:spcBef>
          <a:spcPct val="20000"/>
        </a:spcBef>
        <a:buFont typeface="Arial" panose="020B0604020202020204" pitchFamily="34" charset="0"/>
        <a:buChar char="•"/>
        <a:defRPr sz="96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POSTER TEMPLATE</a:t>
            </a:r>
          </a:p>
        </p:txBody>
      </p:sp>
      <p:sp>
        <p:nvSpPr>
          <p:cNvPr id="3" name="Content Placeholder 2"/>
          <p:cNvSpPr>
            <a:spLocks noGrp="1"/>
          </p:cNvSpPr>
          <p:nvPr>
            <p:ph idx="4294967295"/>
          </p:nvPr>
        </p:nvSpPr>
        <p:spPr>
          <a:xfrm>
            <a:off x="2194560" y="4389127"/>
            <a:ext cx="39502080" cy="26249909"/>
          </a:xfrm>
        </p:spPr>
        <p:txBody>
          <a:bodyPr>
            <a:normAutofit fontScale="62500" lnSpcReduction="20000"/>
          </a:bodyPr>
          <a:lstStyle/>
          <a:p>
            <a:r>
              <a:rPr lang="en-US" dirty="0"/>
              <a:t>Size is 48 inches x 36 inches.</a:t>
            </a:r>
          </a:p>
          <a:p>
            <a:pPr lvl="1"/>
            <a:r>
              <a:rPr lang="en-US" dirty="0">
                <a:solidFill>
                  <a:srgbClr val="00B050"/>
                </a:solidFill>
              </a:rPr>
              <a:t>CUI//CTI/EXPT </a:t>
            </a:r>
            <a:r>
              <a:rPr lang="en-US" dirty="0"/>
              <a:t>is to be used on the top and bottom of each poster.</a:t>
            </a:r>
          </a:p>
          <a:p>
            <a:pPr lvl="1"/>
            <a:r>
              <a:rPr lang="en-US" dirty="0"/>
              <a:t>This control can be expanded for other CUI categories, e.g., EXPTR, INTEL. </a:t>
            </a:r>
          </a:p>
          <a:p>
            <a:r>
              <a:rPr lang="en-US" dirty="0"/>
              <a:t>The following warning statement (as is) needs to be included on the poster.</a:t>
            </a:r>
          </a:p>
          <a:p>
            <a:pPr lvl="1"/>
            <a:r>
              <a:rPr lang="en-US" b="1" dirty="0"/>
              <a:t>WARNING - This document contains technical data whose export is restricted by the Arms Export Control Act (Title 22, U.S.C., Sec 2751, et seq.) or the Export Control Reform Act of 2018 (Title 50, U.S.C., Chapter 58, Sec. 4801-4852). Violations of these export laws are subject to severe criminal penalties. Disseminate in accordance with provisions of DoD Directive 5230.25.</a:t>
            </a:r>
          </a:p>
          <a:p>
            <a:r>
              <a:rPr lang="en-US" dirty="0"/>
              <a:t>Please be sure that the year on the poster and poster master slide reflect the year of GOMAC the presentation will be given. (e.g. 2027)</a:t>
            </a:r>
          </a:p>
          <a:p>
            <a:pPr lvl="1"/>
            <a:r>
              <a:rPr lang="en-US" dirty="0"/>
              <a:t>In MSPPT 365 (Version 2406), click on the ‘View’ ribbon tab then the ‘Slide Master’ button.</a:t>
            </a:r>
          </a:p>
          <a:p>
            <a:r>
              <a:rPr lang="en-US" dirty="0">
                <a:effectLst/>
              </a:rPr>
              <a:t>Be aware of what proprietary and CUI information you are sharing as </a:t>
            </a:r>
            <a:r>
              <a:rPr lang="en-US" dirty="0" err="1">
                <a:effectLst/>
              </a:rPr>
              <a:t>GOMACTech’s</a:t>
            </a:r>
            <a:r>
              <a:rPr lang="en-US" dirty="0">
                <a:effectLst/>
              </a:rPr>
              <a:t> audience comprises U.S. citizens and U.S. permanent residents.</a:t>
            </a:r>
            <a:endParaRPr lang="en-US" dirty="0"/>
          </a:p>
          <a:p>
            <a:r>
              <a:rPr lang="en-US" dirty="0"/>
              <a:t>For further guidance, please refer to “Information Markings Guidance: Markings for </a:t>
            </a:r>
            <a:r>
              <a:rPr lang="en-US" dirty="0" err="1"/>
              <a:t>GOMACTech</a:t>
            </a:r>
            <a:r>
              <a:rPr lang="en-US" dirty="0"/>
              <a:t> Papers” found alongside the conference templates.</a:t>
            </a:r>
          </a:p>
          <a:p>
            <a:endParaRPr lang="en-US" dirty="0"/>
          </a:p>
        </p:txBody>
      </p:sp>
    </p:spTree>
    <p:extLst>
      <p:ext uri="{BB962C8B-B14F-4D97-AF65-F5344CB8AC3E}">
        <p14:creationId xmlns:p14="http://schemas.microsoft.com/office/powerpoint/2010/main" val="18396315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F93E21E-4D55-316B-904E-2F6128102374}"/>
              </a:ext>
            </a:extLst>
          </p:cNvPr>
          <p:cNvSpPr>
            <a:spLocks noGrp="1"/>
          </p:cNvSpPr>
          <p:nvPr>
            <p:ph type="title"/>
          </p:nvPr>
        </p:nvSpPr>
        <p:spPr/>
        <p:txBody>
          <a:bodyPr>
            <a:normAutofit/>
          </a:bodyPr>
          <a:lstStyle/>
          <a:p>
            <a:endParaRPr lang="en-US" sz="8000" dirty="0"/>
          </a:p>
        </p:txBody>
      </p:sp>
      <p:sp>
        <p:nvSpPr>
          <p:cNvPr id="8" name="Text Placeholder 7">
            <a:extLst>
              <a:ext uri="{FF2B5EF4-FFF2-40B4-BE49-F238E27FC236}">
                <a16:creationId xmlns:a16="http://schemas.microsoft.com/office/drawing/2014/main" id="{ACEFD5CF-280D-EC4B-73B0-FEDFF774E4E3}"/>
              </a:ext>
            </a:extLst>
          </p:cNvPr>
          <p:cNvSpPr>
            <a:spLocks noGrp="1"/>
          </p:cNvSpPr>
          <p:nvPr>
            <p:ph type="body" idx="1"/>
          </p:nvPr>
        </p:nvSpPr>
        <p:spPr/>
        <p:txBody>
          <a:bodyPr>
            <a:normAutofit/>
          </a:bodyPr>
          <a:lstStyle/>
          <a:p>
            <a:endParaRPr lang="en-US" sz="4000" b="0" dirty="0">
              <a:solidFill>
                <a:srgbClr val="004B8D"/>
              </a:solidFill>
              <a:cs typeface="Arial" charset="0"/>
            </a:endParaRPr>
          </a:p>
        </p:txBody>
      </p:sp>
    </p:spTree>
    <p:extLst>
      <p:ext uri="{BB962C8B-B14F-4D97-AF65-F5344CB8AC3E}">
        <p14:creationId xmlns:p14="http://schemas.microsoft.com/office/powerpoint/2010/main" val="814382066"/>
      </p:ext>
    </p:extLst>
  </p:cSld>
  <p:clrMapOvr>
    <a:masterClrMapping/>
  </p:clrMapOvr>
</p:sld>
</file>

<file path=ppt/theme/theme1.xml><?xml version="1.0" encoding="utf-8"?>
<a:theme xmlns:a="http://schemas.openxmlformats.org/drawingml/2006/main" name="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rial Narrow">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3FE0E03126CA34E937DCB6DE3E384A4" ma:contentTypeVersion="18" ma:contentTypeDescription="Create a new document." ma:contentTypeScope="" ma:versionID="f3723c533f198d02d8a05890d7e2f6fa">
  <xsd:schema xmlns:xsd="http://www.w3.org/2001/XMLSchema" xmlns:xs="http://www.w3.org/2001/XMLSchema" xmlns:p="http://schemas.microsoft.com/office/2006/metadata/properties" xmlns:ns2="5805353f-423f-480f-983e-3e19d9945d2f" xmlns:ns3="21b61124-9aa1-4b0c-a0e7-3f915d955e7c" targetNamespace="http://schemas.microsoft.com/office/2006/metadata/properties" ma:root="true" ma:fieldsID="5c6ff6f46df5601c85f45474463cf254" ns2:_="" ns3:_="">
    <xsd:import namespace="5805353f-423f-480f-983e-3e19d9945d2f"/>
    <xsd:import namespace="21b61124-9aa1-4b0c-a0e7-3f915d955e7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805353f-423f-480f-983e-3e19d9945d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fe1492c-afcc-44bd-a6e6-77057cb467b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1b61124-9aa1-4b0c-a0e7-3f915d955e7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e51404f-418e-42dd-a2ec-f21ee543b674}" ma:internalName="TaxCatchAll" ma:showField="CatchAllData" ma:web="21b61124-9aa1-4b0c-a0e7-3f915d955e7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1b61124-9aa1-4b0c-a0e7-3f915d955e7c" xsi:nil="true"/>
    <lcf76f155ced4ddcb4097134ff3c332f xmlns="5805353f-423f-480f-983e-3e19d9945d2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C57E868-8099-4942-8925-66E530EF245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805353f-423f-480f-983e-3e19d9945d2f"/>
    <ds:schemaRef ds:uri="21b61124-9aa1-4b0c-a0e7-3f915d955e7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9C1B763-223D-4637-B1D0-611C0C36923D}">
  <ds:schemaRefs>
    <ds:schemaRef ds:uri="http://schemas.microsoft.com/sharepoint/v3/contenttype/forms"/>
  </ds:schemaRefs>
</ds:datastoreItem>
</file>

<file path=customXml/itemProps3.xml><?xml version="1.0" encoding="utf-8"?>
<ds:datastoreItem xmlns:ds="http://schemas.openxmlformats.org/officeDocument/2006/customXml" ds:itemID="{2F9CC1D9-5393-4D98-AEFA-8EF43375B573}">
  <ds:schemaRefs>
    <ds:schemaRef ds:uri="http://schemas.microsoft.com/office/2006/metadata/properties"/>
    <ds:schemaRef ds:uri="http://schemas.microsoft.com/office/infopath/2007/PartnerControls"/>
    <ds:schemaRef ds:uri="21b61124-9aa1-4b0c-a0e7-3f915d955e7c"/>
    <ds:schemaRef ds:uri="5805353f-423f-480f-983e-3e19d9945d2f"/>
  </ds:schemaRefs>
</ds:datastoreItem>
</file>

<file path=docProps/app.xml><?xml version="1.0" encoding="utf-8"?>
<Properties xmlns="http://schemas.openxmlformats.org/officeDocument/2006/extended-properties" xmlns:vt="http://schemas.openxmlformats.org/officeDocument/2006/docPropsVTypes">
  <TotalTime>9617</TotalTime>
  <Words>247</Words>
  <Application>Microsoft Office PowerPoint</Application>
  <PresentationFormat>Custom</PresentationFormat>
  <Paragraphs>10</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Arial Narrow</vt:lpstr>
      <vt:lpstr>Calibri</vt:lpstr>
      <vt:lpstr>Office Theme</vt:lpstr>
      <vt:lpstr>POSTER TEMPLATE</vt:lpstr>
      <vt:lpstr>PowerPoint Presentation</vt:lpstr>
    </vt:vector>
  </TitlesOfParts>
  <Company>GOMACTech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GOMACTech MSPPT Template</dc:title>
  <dc:creator>GOMAC</dc:creator>
  <cp:lastModifiedBy>Mastro, Michael A CIV USN NRL WASHINGTON DC (USA)</cp:lastModifiedBy>
  <cp:revision>45</cp:revision>
  <dcterms:created xsi:type="dcterms:W3CDTF">2015-11-19T17:43:58Z</dcterms:created>
  <dcterms:modified xsi:type="dcterms:W3CDTF">2026-06-24T02:19:49Z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0x010100C3FE0E03126CA34E937DCB6DE3E384A4</vt:lpwstr>
  </property>
</Properties>
</file>