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8"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88930" autoAdjust="0"/>
  </p:normalViewPr>
  <p:slideViewPr>
    <p:cSldViewPr>
      <p:cViewPr>
        <p:scale>
          <a:sx n="75" d="100"/>
          <a:sy n="75" d="100"/>
        </p:scale>
        <p:origin x="1056" y="-149"/>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7/28/2023</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7/28/2023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Text Box 2"/>
          <p:cNvSpPr txBox="1">
            <a:spLocks noChangeArrowheads="1"/>
          </p:cNvSpPr>
          <p:nvPr userDrawn="1"/>
        </p:nvSpPr>
        <p:spPr bwMode="auto">
          <a:xfrm>
            <a:off x="6400800" y="3124200"/>
            <a:ext cx="5384800" cy="1143000"/>
          </a:xfrm>
          <a:prstGeom prst="rect">
            <a:avLst/>
          </a:prstGeom>
          <a:noFill/>
          <a:ln w="9525" algn="ctr">
            <a:noFill/>
            <a:miter lim="800000"/>
            <a:headEnd/>
            <a:tailEnd/>
          </a:ln>
          <a:effectLst/>
        </p:spPr>
        <p:txBody>
          <a:bodyPr anchor="ctr"/>
          <a:lstStyle/>
          <a:p>
            <a:pPr algn="r">
              <a:spcBef>
                <a:spcPct val="0"/>
              </a:spcBef>
              <a:buFontTx/>
              <a:buNone/>
              <a:defRPr/>
            </a:pPr>
            <a:endParaRPr lang="en-US" sz="2000" b="1" i="0" dirty="0">
              <a:effectLst/>
              <a:latin typeface="Arial" pitchFamily="34" charset="0"/>
            </a:endParaRPr>
          </a:p>
        </p:txBody>
      </p:sp>
      <p:sp>
        <p:nvSpPr>
          <p:cNvPr id="13" name="Content Placeholder 3"/>
          <p:cNvSpPr>
            <a:spLocks noGrp="1"/>
          </p:cNvSpPr>
          <p:nvPr>
            <p:ph sz="half" idx="2" hasCustomPrompt="1"/>
          </p:nvPr>
        </p:nvSpPr>
        <p:spPr>
          <a:xfrm>
            <a:off x="1016000" y="2286000"/>
            <a:ext cx="10160000" cy="1676400"/>
          </a:xfrm>
          <a:prstGeom prst="rect">
            <a:avLst/>
          </a:prstGeom>
        </p:spPr>
        <p:txBody>
          <a:bodyPr anchor="ctr" anchorCtr="0"/>
          <a:lstStyle>
            <a:lvl1pPr algn="ctr">
              <a:buNone/>
              <a:defRPr sz="28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Briefing Title</a:t>
            </a:r>
          </a:p>
        </p:txBody>
      </p:sp>
      <p:sp>
        <p:nvSpPr>
          <p:cNvPr id="14" name="Content Placeholder 3"/>
          <p:cNvSpPr>
            <a:spLocks noGrp="1"/>
          </p:cNvSpPr>
          <p:nvPr>
            <p:ph sz="half" idx="10" hasCustomPrompt="1"/>
          </p:nvPr>
        </p:nvSpPr>
        <p:spPr>
          <a:xfrm>
            <a:off x="1016000" y="3962400"/>
            <a:ext cx="10160000" cy="533400"/>
          </a:xfrm>
          <a:prstGeom prst="rect">
            <a:avLst/>
          </a:prstGeom>
        </p:spPr>
        <p:txBody>
          <a:bodyPr anchor="ctr" anchorCtr="0"/>
          <a:lstStyle>
            <a:lvl1pPr algn="ctr">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Date: DD MMM YYYY</a:t>
            </a:r>
          </a:p>
        </p:txBody>
      </p:sp>
      <p:sp>
        <p:nvSpPr>
          <p:cNvPr id="15" name="Content Placeholder 3"/>
          <p:cNvSpPr>
            <a:spLocks noGrp="1"/>
          </p:cNvSpPr>
          <p:nvPr>
            <p:ph sz="half" idx="11" hasCustomPrompt="1"/>
          </p:nvPr>
        </p:nvSpPr>
        <p:spPr>
          <a:xfrm>
            <a:off x="6351038" y="4679576"/>
            <a:ext cx="5231362" cy="1676400"/>
          </a:xfrm>
          <a:prstGeom prst="rect">
            <a:avLst/>
          </a:prstGeom>
        </p:spPr>
        <p:txBody>
          <a:bodyPr anchor="ctr" anchorCtr="0"/>
          <a:lstStyle>
            <a:lvl1pPr algn="r">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Presenter’s Name</a:t>
            </a:r>
            <a:br>
              <a:rPr lang="en-US" dirty="0"/>
            </a:br>
            <a:r>
              <a:rPr lang="en-US" dirty="0"/>
              <a:t>Company/Organization</a:t>
            </a:r>
          </a:p>
          <a:p>
            <a:pPr lvl="0"/>
            <a:endParaRPr lang="en-US" dirty="0"/>
          </a:p>
        </p:txBody>
      </p:sp>
      <p:pic>
        <p:nvPicPr>
          <p:cNvPr id="2" name="Picture 1" descr="A picture containing logo&#10;&#10;Description automatically generated">
            <a:extLst>
              <a:ext uri="{FF2B5EF4-FFF2-40B4-BE49-F238E27FC236}">
                <a16:creationId xmlns:a16="http://schemas.microsoft.com/office/drawing/2014/main" id="{D3698ADB-C177-355E-1769-6C5D5174DE5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3040" y="88277"/>
            <a:ext cx="2192656" cy="2216410"/>
          </a:xfrm>
          <a:prstGeom prst="rect">
            <a:avLst/>
          </a:prstGeom>
          <a:noFill/>
        </p:spPr>
      </p:pic>
      <p:sp>
        <p:nvSpPr>
          <p:cNvPr id="18" name="Text Box 5"/>
          <p:cNvSpPr txBox="1">
            <a:spLocks noChangeArrowheads="1"/>
          </p:cNvSpPr>
          <p:nvPr userDrawn="1"/>
        </p:nvSpPr>
        <p:spPr bwMode="auto">
          <a:xfrm>
            <a:off x="2255574" y="6477000"/>
            <a:ext cx="7680853" cy="230832"/>
          </a:xfrm>
          <a:prstGeom prst="rect">
            <a:avLst/>
          </a:prstGeom>
          <a:noFill/>
          <a:ln w="38100" cmpd="dbl">
            <a:noFill/>
            <a:miter lim="800000"/>
            <a:headEnd/>
            <a:tailEnd/>
          </a:ln>
        </p:spPr>
        <p:txBody>
          <a:bodyPr wrap="square">
            <a:spAutoFit/>
          </a:bodyPr>
          <a:lstStyle/>
          <a:p>
            <a:pPr algn="ctr"/>
            <a:r>
              <a:rPr lang="en-US" sz="900" b="1" dirty="0">
                <a:solidFill>
                  <a:schemeClr val="tx1"/>
                </a:solidFill>
                <a:latin typeface="Arial Narrow" panose="020B0606020202030204" pitchFamily="34" charset="0"/>
                <a:cs typeface="Arial" pitchFamily="34" charset="0"/>
              </a:rPr>
              <a:t>Distribution Statement</a:t>
            </a:r>
            <a:endParaRPr lang="en-US" sz="900" dirty="0">
              <a:solidFill>
                <a:schemeClr val="tx1"/>
              </a:solidFill>
              <a:latin typeface="Arial Narrow" panose="020B0606020202030204" pitchFamily="34" charset="0"/>
              <a:cs typeface="Arial" pitchFamily="34" charset="0"/>
            </a:endParaRPr>
          </a:p>
        </p:txBody>
      </p:sp>
      <p:sp>
        <p:nvSpPr>
          <p:cNvPr id="19" name="Rectangle 18"/>
          <p:cNvSpPr>
            <a:spLocks noChangeArrowheads="1"/>
          </p:cNvSpPr>
          <p:nvPr userDrawn="1"/>
        </p:nvSpPr>
        <p:spPr bwMode="auto">
          <a:xfrm>
            <a:off x="1957492" y="727502"/>
            <a:ext cx="8277015" cy="830997"/>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r>
              <a:rPr lang="en-US" sz="4800" b="1" dirty="0">
                <a:solidFill>
                  <a:srgbClr val="002060"/>
                </a:solidFill>
                <a:latin typeface="Arial Narrow" panose="020B0606020202030204" pitchFamily="34" charset="0"/>
              </a:rPr>
              <a:t>GOMACTech-2024</a:t>
            </a:r>
          </a:p>
        </p:txBody>
      </p:sp>
      <p:sp>
        <p:nvSpPr>
          <p:cNvPr id="10" name="Rectangle 9"/>
          <p:cNvSpPr/>
          <p:nvPr userDrawn="1"/>
        </p:nvSpPr>
        <p:spPr>
          <a:xfrm>
            <a:off x="166145" y="5751493"/>
            <a:ext cx="1556580" cy="954107"/>
          </a:xfrm>
          <a:prstGeom prst="rect">
            <a:avLst/>
          </a:prstGeom>
          <a:noFill/>
        </p:spPr>
        <p:txBody>
          <a:bodyPr wrap="none" lIns="91440" tIns="45720" rIns="91440" bIns="45720">
            <a:spAutoFit/>
          </a:bodyPr>
          <a:lstStyle/>
          <a:p>
            <a:pPr algn="ctr"/>
            <a:r>
              <a:rPr lang="en-US" sz="2800" b="0" cap="none" spc="0" dirty="0">
                <a:ln w="0"/>
                <a:gradFill>
                  <a:gsLst>
                    <a:gs pos="21000">
                      <a:srgbClr val="53575C"/>
                    </a:gs>
                    <a:gs pos="88000">
                      <a:srgbClr val="C5C7CA"/>
                    </a:gs>
                  </a:gsLst>
                  <a:lin ang="5400000"/>
                </a:gradFill>
                <a:effectLst/>
              </a:rPr>
              <a:t>Company</a:t>
            </a:r>
          </a:p>
          <a:p>
            <a:pPr algn="ctr"/>
            <a:r>
              <a:rPr lang="en-US" sz="2800" b="0" cap="none" spc="0" dirty="0">
                <a:ln w="0"/>
                <a:gradFill>
                  <a:gsLst>
                    <a:gs pos="21000">
                      <a:srgbClr val="53575C"/>
                    </a:gs>
                    <a:gs pos="88000">
                      <a:srgbClr val="C5C7CA"/>
                    </a:gs>
                  </a:gsLst>
                  <a:lin ang="5400000"/>
                </a:gradFill>
                <a:effectLst/>
              </a:rPr>
              <a:t>Logo</a:t>
            </a:r>
          </a:p>
        </p:txBody>
      </p:sp>
      <p:sp>
        <p:nvSpPr>
          <p:cNvPr id="11" name="TextBox 10"/>
          <p:cNvSpPr txBox="1"/>
          <p:nvPr userDrawn="1"/>
        </p:nvSpPr>
        <p:spPr>
          <a:xfrm>
            <a:off x="5840962" y="621268"/>
            <a:ext cx="510076" cy="369332"/>
          </a:xfrm>
          <a:prstGeom prst="rect">
            <a:avLst/>
          </a:prstGeom>
          <a:noFill/>
        </p:spPr>
        <p:txBody>
          <a:bodyPr wrap="none" rtlCol="0">
            <a:spAutoFit/>
          </a:bodyPr>
          <a:lstStyle/>
          <a:p>
            <a:r>
              <a:rPr lang="en-US" dirty="0">
                <a:solidFill>
                  <a:srgbClr val="00B050"/>
                </a:solidFill>
              </a:rPr>
              <a:t>CUI</a:t>
            </a:r>
          </a:p>
        </p:txBody>
      </p:sp>
      <p:sp>
        <p:nvSpPr>
          <p:cNvPr id="16" name="TextBox 15"/>
          <p:cNvSpPr txBox="1"/>
          <p:nvPr userDrawn="1"/>
        </p:nvSpPr>
        <p:spPr>
          <a:xfrm>
            <a:off x="5840962" y="6248400"/>
            <a:ext cx="510076" cy="369332"/>
          </a:xfrm>
          <a:prstGeom prst="rect">
            <a:avLst/>
          </a:prstGeom>
          <a:noFill/>
        </p:spPr>
        <p:txBody>
          <a:bodyPr wrap="none" rtlCol="0">
            <a:spAutoFit/>
          </a:bodyPr>
          <a:lstStyle/>
          <a:p>
            <a:r>
              <a:rPr lang="en-US" dirty="0">
                <a:solidFill>
                  <a:srgbClr val="00B050"/>
                </a:solidFill>
              </a:rPr>
              <a:t>CUI</a:t>
            </a:r>
          </a:p>
        </p:txBody>
      </p:sp>
    </p:spTree>
    <p:extLst>
      <p:ext uri="{BB962C8B-B14F-4D97-AF65-F5344CB8AC3E}">
        <p14:creationId xmlns:p14="http://schemas.microsoft.com/office/powerpoint/2010/main" val="215524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Slide_2">
    <p:spTree>
      <p:nvGrpSpPr>
        <p:cNvPr id="1" name=""/>
        <p:cNvGrpSpPr/>
        <p:nvPr/>
      </p:nvGrpSpPr>
      <p:grpSpPr>
        <a:xfrm>
          <a:off x="0" y="0"/>
          <a:ext cx="0" cy="0"/>
          <a:chOff x="0" y="0"/>
          <a:chExt cx="0" cy="0"/>
        </a:xfrm>
      </p:grpSpPr>
      <p:sp>
        <p:nvSpPr>
          <p:cNvPr id="4" name="Title 1"/>
          <p:cNvSpPr>
            <a:spLocks noGrp="1"/>
          </p:cNvSpPr>
          <p:nvPr>
            <p:ph type="title"/>
          </p:nvPr>
        </p:nvSpPr>
        <p:spPr>
          <a:xfrm>
            <a:off x="609600" y="2895601"/>
            <a:ext cx="10972800" cy="1079025"/>
          </a:xfrm>
        </p:spPr>
        <p:txBody>
          <a:bodyPr/>
          <a:lstStyle/>
          <a:p>
            <a:r>
              <a:rPr lang="en-US"/>
              <a:t>Click to edit Master title style</a:t>
            </a:r>
          </a:p>
        </p:txBody>
      </p:sp>
    </p:spTree>
    <p:extLst>
      <p:ext uri="{BB962C8B-B14F-4D97-AF65-F5344CB8AC3E}">
        <p14:creationId xmlns:p14="http://schemas.microsoft.com/office/powerpoint/2010/main" val="335113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91440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914401"/>
            <a:ext cx="6815667" cy="54863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2076451"/>
            <a:ext cx="4011084"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469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5102225"/>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91440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66896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20154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048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406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72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809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0"/>
            <a:ext cx="5384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399"/>
            <a:ext cx="5384800" cy="2666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sz="half" idx="10"/>
          </p:nvPr>
        </p:nvSpPr>
        <p:spPr>
          <a:xfrm>
            <a:off x="609600" y="3733800"/>
            <a:ext cx="5384800" cy="26670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p:cNvSpPr>
            <a:spLocks noGrp="1"/>
          </p:cNvSpPr>
          <p:nvPr>
            <p:ph sz="half" idx="11"/>
          </p:nvPr>
        </p:nvSpPr>
        <p:spPr>
          <a:xfrm>
            <a:off x="6197600" y="3733799"/>
            <a:ext cx="5384800" cy="26670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279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37338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9144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56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91440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554163"/>
            <a:ext cx="5386917"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91440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554163"/>
            <a:ext cx="5389033"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396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887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600" y="2895600"/>
            <a:ext cx="10972800" cy="1143000"/>
          </a:xfrm>
          <a:prstGeom prst="rect">
            <a:avLst/>
          </a:prstGeom>
        </p:spPr>
        <p:txBody>
          <a:bodyPr anchor="ctr" anchorCtr="0">
            <a:normAutofit/>
          </a:bodyPr>
          <a:lstStyle>
            <a:lvl1pPr>
              <a:defRPr sz="2000" b="1" baseline="0">
                <a:latin typeface="Arial Narrow" panose="020B0606020202030204" pitchFamily="34" charset="0"/>
                <a:cs typeface="Arial" pitchFamily="34" charset="0"/>
              </a:defRPr>
            </a:lvl1pPr>
          </a:lstStyle>
          <a:p>
            <a:r>
              <a:rPr lang="en-US" dirty="0"/>
              <a:t>[Intentionally Left Blank]</a:t>
            </a:r>
          </a:p>
        </p:txBody>
      </p:sp>
    </p:spTree>
    <p:extLst>
      <p:ext uri="{BB962C8B-B14F-4D97-AF65-F5344CB8AC3E}">
        <p14:creationId xmlns:p14="http://schemas.microsoft.com/office/powerpoint/2010/main" val="232813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1"/>
            <a:ext cx="10058400" cy="68579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914400"/>
            <a:ext cx="10972800" cy="54687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 Box 5"/>
          <p:cNvSpPr txBox="1">
            <a:spLocks noChangeArrowheads="1"/>
          </p:cNvSpPr>
          <p:nvPr userDrawn="1"/>
        </p:nvSpPr>
        <p:spPr bwMode="auto">
          <a:xfrm>
            <a:off x="2255574" y="6477000"/>
            <a:ext cx="7680853" cy="230832"/>
          </a:xfrm>
          <a:prstGeom prst="rect">
            <a:avLst/>
          </a:prstGeom>
          <a:noFill/>
          <a:ln w="38100" cmpd="dbl">
            <a:noFill/>
            <a:miter lim="800000"/>
            <a:headEnd/>
            <a:tailEnd/>
          </a:ln>
        </p:spPr>
        <p:txBody>
          <a:bodyPr wrap="square">
            <a:spAutoFit/>
          </a:bodyPr>
          <a:lstStyle/>
          <a:p>
            <a:pPr algn="ctr"/>
            <a:r>
              <a:rPr lang="en-US" sz="900" b="1" dirty="0">
                <a:solidFill>
                  <a:schemeClr val="tx1"/>
                </a:solidFill>
                <a:latin typeface="Arial Narrow" panose="020B0606020202030204" pitchFamily="34" charset="0"/>
                <a:cs typeface="Arial" pitchFamily="34" charset="0"/>
              </a:rPr>
              <a:t>Distribution Statement</a:t>
            </a:r>
            <a:endParaRPr lang="en-US" sz="900" dirty="0">
              <a:solidFill>
                <a:schemeClr val="tx1"/>
              </a:solidFill>
              <a:latin typeface="Arial Narrow" panose="020B0606020202030204" pitchFamily="34" charset="0"/>
              <a:cs typeface="Arial" pitchFamily="34" charset="0"/>
            </a:endParaRPr>
          </a:p>
        </p:txBody>
      </p:sp>
      <p:sp>
        <p:nvSpPr>
          <p:cNvPr id="18" name="Text Box 49"/>
          <p:cNvSpPr txBox="1">
            <a:spLocks noChangeArrowheads="1"/>
          </p:cNvSpPr>
          <p:nvPr userDrawn="1"/>
        </p:nvSpPr>
        <p:spPr bwMode="auto">
          <a:xfrm>
            <a:off x="9753600" y="6550224"/>
            <a:ext cx="2438400" cy="307777"/>
          </a:xfrm>
          <a:prstGeom prst="rect">
            <a:avLst/>
          </a:prstGeom>
          <a:noFill/>
          <a:ln w="12700">
            <a:noFill/>
            <a:miter lim="800000"/>
            <a:headEnd type="none" w="sm" len="sm"/>
            <a:tailEnd type="none" w="sm" len="sm"/>
          </a:ln>
          <a:effectLst/>
        </p:spPr>
        <p:txBody>
          <a:bodyPr wrap="square" anchor="ctr">
            <a:spAutoFit/>
          </a:bodyPr>
          <a:lstStyle/>
          <a:p>
            <a:pPr algn="r">
              <a:spcBef>
                <a:spcPct val="50000"/>
              </a:spcBef>
            </a:pPr>
            <a:fld id="{FECCACFC-A1DF-4E05-81FF-9C3E99D1E2C5}" type="slidenum">
              <a:rPr lang="en-US" sz="1400" b="0">
                <a:latin typeface="Arial Narrow" panose="020B0606020202030204" pitchFamily="34" charset="0"/>
                <a:cs typeface="Arial" pitchFamily="34" charset="0"/>
              </a:rPr>
              <a:pPr algn="r">
                <a:spcBef>
                  <a:spcPct val="50000"/>
                </a:spcBef>
              </a:pPr>
              <a:t>‹#›</a:t>
            </a:fld>
            <a:endParaRPr lang="en-US" sz="1400" b="0" dirty="0">
              <a:latin typeface="Arial Narrow" panose="020B0606020202030204" pitchFamily="34" charset="0"/>
              <a:cs typeface="Arial" pitchFamily="34" charset="0"/>
            </a:endParaRPr>
          </a:p>
        </p:txBody>
      </p:sp>
      <p:pic>
        <p:nvPicPr>
          <p:cNvPr id="6" name="Picture 5" descr="A picture containing logo&#10;&#10;Description automatically generated">
            <a:extLst>
              <a:ext uri="{FF2B5EF4-FFF2-40B4-BE49-F238E27FC236}">
                <a16:creationId xmlns:a16="http://schemas.microsoft.com/office/drawing/2014/main" id="{B8DF81FD-B53F-1217-29A0-56B46A1E0E1B}"/>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9624" y="-2416"/>
            <a:ext cx="673301" cy="680596"/>
          </a:xfrm>
          <a:prstGeom prst="rect">
            <a:avLst/>
          </a:prstGeom>
          <a:noFill/>
        </p:spPr>
      </p:pic>
      <p:cxnSp>
        <p:nvCxnSpPr>
          <p:cNvPr id="17" name="AutoShape 7"/>
          <p:cNvCxnSpPr>
            <a:cxnSpLocks noChangeShapeType="1"/>
          </p:cNvCxnSpPr>
          <p:nvPr userDrawn="1"/>
        </p:nvCxnSpPr>
        <p:spPr bwMode="auto">
          <a:xfrm>
            <a:off x="0" y="695660"/>
            <a:ext cx="12192000" cy="0"/>
          </a:xfrm>
          <a:prstGeom prst="straightConnector1">
            <a:avLst/>
          </a:prstGeom>
          <a:noFill/>
          <a:ln w="38100">
            <a:solidFill>
              <a:schemeClr val="accent1"/>
            </a:solidFill>
            <a:round/>
            <a:headEnd/>
            <a:tailEnd/>
          </a:ln>
        </p:spPr>
      </p:cxnSp>
      <p:sp>
        <p:nvSpPr>
          <p:cNvPr id="10" name="Rectangle 9"/>
          <p:cNvSpPr/>
          <p:nvPr userDrawn="1"/>
        </p:nvSpPr>
        <p:spPr>
          <a:xfrm>
            <a:off x="11125200" y="18288"/>
            <a:ext cx="1062320" cy="646331"/>
          </a:xfrm>
          <a:prstGeom prst="rect">
            <a:avLst/>
          </a:prstGeom>
          <a:noFill/>
        </p:spPr>
        <p:txBody>
          <a:bodyPr wrap="square" lIns="91440" tIns="45720" rIns="91440" bIns="45720">
            <a:spAutoFit/>
          </a:bodyPr>
          <a:lstStyle/>
          <a:p>
            <a:pPr algn="ctr"/>
            <a:r>
              <a:rPr lang="en-US" sz="1800" b="0" cap="none" spc="0" dirty="0">
                <a:ln w="0"/>
                <a:gradFill>
                  <a:gsLst>
                    <a:gs pos="21000">
                      <a:srgbClr val="53575C"/>
                    </a:gs>
                    <a:gs pos="88000">
                      <a:srgbClr val="C5C7CA"/>
                    </a:gs>
                  </a:gsLst>
                  <a:lin ang="5400000"/>
                </a:gradFill>
                <a:effectLst/>
              </a:rPr>
              <a:t>Company</a:t>
            </a:r>
          </a:p>
          <a:p>
            <a:pPr algn="ctr"/>
            <a:r>
              <a:rPr lang="en-US" sz="1800" b="0" cap="none" spc="0" dirty="0">
                <a:ln w="0"/>
                <a:gradFill>
                  <a:gsLst>
                    <a:gs pos="21000">
                      <a:srgbClr val="53575C"/>
                    </a:gs>
                    <a:gs pos="88000">
                      <a:srgbClr val="C5C7CA"/>
                    </a:gs>
                  </a:gsLst>
                  <a:lin ang="5400000"/>
                </a:gradFill>
                <a:effectLst/>
              </a:rPr>
              <a:t>Logo</a:t>
            </a:r>
          </a:p>
        </p:txBody>
      </p:sp>
      <p:sp>
        <p:nvSpPr>
          <p:cNvPr id="4" name="TextBox 3"/>
          <p:cNvSpPr txBox="1"/>
          <p:nvPr userDrawn="1"/>
        </p:nvSpPr>
        <p:spPr>
          <a:xfrm>
            <a:off x="76200" y="6596390"/>
            <a:ext cx="3158237" cy="246221"/>
          </a:xfrm>
          <a:prstGeom prst="rect">
            <a:avLst/>
          </a:prstGeom>
          <a:noFill/>
        </p:spPr>
        <p:txBody>
          <a:bodyPr wrap="none" rtlCol="0">
            <a:spAutoFit/>
          </a:bodyPr>
          <a:lstStyle/>
          <a:p>
            <a:r>
              <a:rPr lang="en-US" sz="1000" dirty="0"/>
              <a:t>2024 </a:t>
            </a:r>
            <a:r>
              <a:rPr lang="en-US" sz="1000" dirty="0" err="1"/>
              <a:t>GOMACTech</a:t>
            </a:r>
            <a:r>
              <a:rPr lang="en-US" sz="1000" baseline="0" dirty="0"/>
              <a:t>  |  &lt;Date of Presentation e.g. 21 MAR 2024&gt;</a:t>
            </a:r>
            <a:endParaRPr lang="en-US" sz="1000" dirty="0"/>
          </a:p>
        </p:txBody>
      </p:sp>
      <p:sp>
        <p:nvSpPr>
          <p:cNvPr id="5" name="TextBox 4"/>
          <p:cNvSpPr txBox="1"/>
          <p:nvPr userDrawn="1"/>
        </p:nvSpPr>
        <p:spPr>
          <a:xfrm>
            <a:off x="5840962" y="621268"/>
            <a:ext cx="510076" cy="369332"/>
          </a:xfrm>
          <a:prstGeom prst="rect">
            <a:avLst/>
          </a:prstGeom>
          <a:noFill/>
        </p:spPr>
        <p:txBody>
          <a:bodyPr wrap="none" rtlCol="0">
            <a:spAutoFit/>
          </a:bodyPr>
          <a:lstStyle/>
          <a:p>
            <a:r>
              <a:rPr lang="en-US" dirty="0">
                <a:solidFill>
                  <a:srgbClr val="00B050"/>
                </a:solidFill>
              </a:rPr>
              <a:t>CUI</a:t>
            </a:r>
          </a:p>
        </p:txBody>
      </p:sp>
      <p:sp>
        <p:nvSpPr>
          <p:cNvPr id="11" name="TextBox 10"/>
          <p:cNvSpPr txBox="1"/>
          <p:nvPr userDrawn="1"/>
        </p:nvSpPr>
        <p:spPr>
          <a:xfrm>
            <a:off x="5840962" y="6248400"/>
            <a:ext cx="510076" cy="369332"/>
          </a:xfrm>
          <a:prstGeom prst="rect">
            <a:avLst/>
          </a:prstGeom>
          <a:noFill/>
        </p:spPr>
        <p:txBody>
          <a:bodyPr wrap="none" rtlCol="0">
            <a:spAutoFit/>
          </a:bodyPr>
          <a:lstStyle/>
          <a:p>
            <a:r>
              <a:rPr lang="en-US" dirty="0">
                <a:solidFill>
                  <a:srgbClr val="00B050"/>
                </a:solidFill>
              </a:rPr>
              <a:t>CUI</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61" r:id="rId6"/>
    <p:sldLayoutId id="2147483653" r:id="rId7"/>
    <p:sldLayoutId id="2147483654" r:id="rId8"/>
    <p:sldLayoutId id="2147483655" r:id="rId9"/>
    <p:sldLayoutId id="2147483660" r:id="rId10"/>
    <p:sldLayoutId id="2147483656" r:id="rId11"/>
    <p:sldLayoutId id="2147483657" r:id="rId12"/>
    <p:sldLayoutId id="2147483658" r:id="rId13"/>
  </p:sldLayoutIdLst>
  <p:txStyles>
    <p:titleStyle>
      <a:lvl1pPr algn="ctr" defTabSz="914400" rtl="0" eaLnBrk="1" latinLnBrk="0" hangingPunct="1">
        <a:spcBef>
          <a:spcPct val="0"/>
        </a:spcBef>
        <a:buNone/>
        <a:defRPr sz="3600" b="1" kern="1200">
          <a:solidFill>
            <a:schemeClr val="tx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lstStyle/>
          <a:p>
            <a:endParaRPr lang="en-US"/>
          </a:p>
        </p:txBody>
      </p:sp>
      <p:sp>
        <p:nvSpPr>
          <p:cNvPr id="5" name="Content Placeholder 4"/>
          <p:cNvSpPr>
            <a:spLocks noGrp="1"/>
          </p:cNvSpPr>
          <p:nvPr>
            <p:ph sz="half" idx="10"/>
          </p:nvPr>
        </p:nvSpPr>
        <p:spPr/>
        <p:txBody>
          <a:bodyPr/>
          <a:lstStyle/>
          <a:p>
            <a:endParaRPr lang="en-US"/>
          </a:p>
        </p:txBody>
      </p:sp>
      <p:sp>
        <p:nvSpPr>
          <p:cNvPr id="6" name="Content Placeholder 5"/>
          <p:cNvSpPr>
            <a:spLocks noGrp="1"/>
          </p:cNvSpPr>
          <p:nvPr>
            <p:ph sz="half" idx="11"/>
          </p:nvPr>
        </p:nvSpPr>
        <p:spPr/>
        <p:txBody>
          <a:bodyPr/>
          <a:lstStyle/>
          <a:p>
            <a:endParaRPr lang="en-US"/>
          </a:p>
        </p:txBody>
      </p:sp>
      <p:sp>
        <p:nvSpPr>
          <p:cNvPr id="7" name="Text Box 4"/>
          <p:cNvSpPr txBox="1">
            <a:spLocks noChangeArrowheads="1"/>
          </p:cNvSpPr>
          <p:nvPr/>
        </p:nvSpPr>
        <p:spPr bwMode="auto">
          <a:xfrm>
            <a:off x="1905000" y="4679576"/>
            <a:ext cx="3886200" cy="7620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0"/>
              </a:spcAft>
            </a:pPr>
            <a:r>
              <a:rPr lang="en-US" sz="1000" dirty="0">
                <a:effectLst/>
                <a:ea typeface="Calibri" panose="020F0502020204030204" pitchFamily="34" charset="0"/>
                <a:cs typeface="Times New Roman" panose="02020603050405020304" pitchFamily="18" charset="0"/>
              </a:rPr>
              <a:t>Controlled by: &lt;Controlling DoD Office&gt;</a:t>
            </a:r>
          </a:p>
          <a:p>
            <a:pPr marL="0" marR="0">
              <a:lnSpc>
                <a:spcPct val="115000"/>
              </a:lnSpc>
              <a:spcBef>
                <a:spcPts val="0"/>
              </a:spcBef>
              <a:spcAft>
                <a:spcPts val="0"/>
              </a:spcAft>
            </a:pPr>
            <a:r>
              <a:rPr lang="en-US" sz="1000" dirty="0">
                <a:effectLst/>
                <a:ea typeface="Calibri" panose="020F0502020204030204" pitchFamily="34" charset="0"/>
                <a:cs typeface="Times New Roman" panose="02020603050405020304" pitchFamily="18" charset="0"/>
              </a:rPr>
              <a:t>CUI Category: </a:t>
            </a:r>
            <a:r>
              <a:rPr lang="en-US" sz="1000" dirty="0">
                <a:ea typeface="Calibri" panose="020F0502020204030204" pitchFamily="34" charset="0"/>
                <a:cs typeface="Times New Roman" panose="02020603050405020304" pitchFamily="18" charset="0"/>
              </a:rPr>
              <a:t>CTI</a:t>
            </a:r>
          </a:p>
          <a:p>
            <a:pPr marL="0" marR="0">
              <a:lnSpc>
                <a:spcPct val="115000"/>
              </a:lnSpc>
              <a:spcBef>
                <a:spcPts val="0"/>
              </a:spcBef>
              <a:spcAft>
                <a:spcPts val="0"/>
              </a:spcAft>
            </a:pPr>
            <a:r>
              <a:rPr lang="en-US" sz="1000" dirty="0">
                <a:effectLst/>
                <a:ea typeface="Calibri" panose="020F0502020204030204" pitchFamily="34" charset="0"/>
                <a:cs typeface="Times New Roman" panose="02020603050405020304" pitchFamily="18" charset="0"/>
              </a:rPr>
              <a:t>Distribution Statement C</a:t>
            </a:r>
          </a:p>
          <a:p>
            <a:pPr marL="0" marR="0">
              <a:lnSpc>
                <a:spcPct val="115000"/>
              </a:lnSpc>
              <a:spcBef>
                <a:spcPts val="0"/>
              </a:spcBef>
              <a:spcAft>
                <a:spcPts val="0"/>
              </a:spcAft>
            </a:pPr>
            <a:r>
              <a:rPr lang="en-US" sz="1000" dirty="0">
                <a:effectLst/>
                <a:ea typeface="Calibri" panose="020F0502020204030204" pitchFamily="34" charset="0"/>
                <a:cs typeface="Times New Roman" panose="02020603050405020304" pitchFamily="18" charset="0"/>
              </a:rPr>
              <a:t>POC: &lt;Presenter Name: First M. Last&gt;, &lt;Presenter Email Address&gt;</a:t>
            </a:r>
          </a:p>
        </p:txBody>
      </p:sp>
      <p:sp>
        <p:nvSpPr>
          <p:cNvPr id="8" name="Text Box 4"/>
          <p:cNvSpPr txBox="1">
            <a:spLocks noChangeArrowheads="1"/>
          </p:cNvSpPr>
          <p:nvPr/>
        </p:nvSpPr>
        <p:spPr bwMode="auto">
          <a:xfrm>
            <a:off x="1905000" y="5452532"/>
            <a:ext cx="3886200" cy="9603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15000"/>
              </a:lnSpc>
            </a:pPr>
            <a:r>
              <a:rPr lang="en-US" sz="1000" dirty="0"/>
              <a:t>WARNING - This document contains technical data whose export is restricted by the Arms Export Control Act (Title 22, U.S.C., Sec 2751, et seq.) or the Export Administration Act of 1979 (Title 50, U.S.C., App. 2401 et seq.), as amended. Violations of these export laws are subject to severe criminal penalties. Disseminate in accordance with provisions of DoD Directive 5230.25.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6748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template is for Distribution Statement C materials and Controlled Unclassified Information (CUI). Use correct distribution statement in the slide footer.</a:t>
            </a:r>
          </a:p>
          <a:p>
            <a:pPr lvl="1"/>
            <a:r>
              <a:rPr lang="en-US" dirty="0"/>
              <a:t>DISTRIBUTION STATEMENT C.   Distribution authorized to U.S. Government agencies and their contractors &lt;reason&gt; &lt;date of determination&gt;. Other requests for this document shall be referred to &lt;controlling DoD office&gt;.</a:t>
            </a:r>
          </a:p>
          <a:p>
            <a:r>
              <a:rPr lang="en-US" dirty="0"/>
              <a:t>Please be sure that the year on the title slide and slide master reflect the year of GOMAC the presentation will be given. (e.g. 2024)</a:t>
            </a:r>
          </a:p>
          <a:p>
            <a:pPr lvl="1"/>
            <a:r>
              <a:rPr lang="en-US" dirty="0"/>
              <a:t>In MSPPT 365 (Version 2305), click on the ‘View’ ribbon tab then the ‘Slide Master’ button.</a:t>
            </a:r>
          </a:p>
        </p:txBody>
      </p:sp>
    </p:spTree>
    <p:extLst>
      <p:ext uri="{BB962C8B-B14F-4D97-AF65-F5344CB8AC3E}">
        <p14:creationId xmlns:p14="http://schemas.microsoft.com/office/powerpoint/2010/main" val="1839631527"/>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9562</TotalTime>
  <Words>228</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PowerPoint Presentation</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Vipul J. Patel</cp:lastModifiedBy>
  <cp:revision>21</cp:revision>
  <dcterms:created xsi:type="dcterms:W3CDTF">2015-11-19T17:43:58Z</dcterms:created>
  <dcterms:modified xsi:type="dcterms:W3CDTF">2023-07-28T17:30:08Z</dcterms:modified>
</cp:coreProperties>
</file>